
<file path=[Content_Types].xml><?xml version="1.0" encoding="utf-8"?>
<Types xmlns="http://schemas.openxmlformats.org/package/2006/content-types">
  <Default Extension="fntdata" ContentType="application/x-fontdata"/>
  <Default Extension="gif" ContentType="image/gi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46"/>
  </p:notesMasterIdLst>
  <p:sldIdLst>
    <p:sldId id="256" r:id="rId2"/>
    <p:sldId id="257" r:id="rId3"/>
    <p:sldId id="258" r:id="rId4"/>
    <p:sldId id="259" r:id="rId5"/>
    <p:sldId id="260" r:id="rId6"/>
    <p:sldId id="261" r:id="rId7"/>
    <p:sldId id="277" r:id="rId8"/>
    <p:sldId id="278" r:id="rId9"/>
    <p:sldId id="279" r:id="rId10"/>
    <p:sldId id="292" r:id="rId11"/>
    <p:sldId id="282" r:id="rId12"/>
    <p:sldId id="280" r:id="rId13"/>
    <p:sldId id="281" r:id="rId14"/>
    <p:sldId id="283" r:id="rId15"/>
    <p:sldId id="284" r:id="rId16"/>
    <p:sldId id="285" r:id="rId17"/>
    <p:sldId id="286" r:id="rId18"/>
    <p:sldId id="288" r:id="rId19"/>
    <p:sldId id="289" r:id="rId20"/>
    <p:sldId id="290" r:id="rId21"/>
    <p:sldId id="291" r:id="rId22"/>
    <p:sldId id="293" r:id="rId23"/>
    <p:sldId id="296" r:id="rId24"/>
    <p:sldId id="294" r:id="rId25"/>
    <p:sldId id="297" r:id="rId26"/>
    <p:sldId id="298" r:id="rId27"/>
    <p:sldId id="295" r:id="rId28"/>
    <p:sldId id="300" r:id="rId29"/>
    <p:sldId id="299"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Lst>
  <p:sldSz cx="9144000" cy="5143500" type="screen16x9"/>
  <p:notesSz cx="6858000" cy="9144000"/>
  <p:embeddedFontLst>
    <p:embeddedFont>
      <p:font typeface="Calibri" panose="020F0502020204030204" pitchFamily="34" charset="0"/>
      <p:regular r:id="rId47"/>
      <p:bold r:id="rId48"/>
      <p:italic r:id="rId49"/>
      <p:boldItalic r:id="rId50"/>
    </p:embeddedFont>
    <p:embeddedFont>
      <p:font typeface="Sora" panose="020B0604020202020204" charset="0"/>
      <p:regular r:id="rId51"/>
      <p:bold r:id="rId52"/>
    </p:embeddedFont>
    <p:embeddedFont>
      <p:font typeface="Sora ExtraBold" panose="020B0604020202020204" charset="0"/>
      <p:bold r:id="rId53"/>
    </p:embeddedFont>
    <p:embeddedFont>
      <p:font typeface="Sora Medium" panose="020B0604020202020204" charset="0"/>
      <p:regular r:id="rId54"/>
      <p:bold r:id="rId55"/>
    </p:embeddedFont>
    <p:embeddedFont>
      <p:font typeface="Sora SemiBold" panose="020B0604020202020204" charset="0"/>
      <p:regular r:id="rId56"/>
      <p:bold r:id="rId57"/>
    </p:embeddedFont>
    <p:embeddedFont>
      <p:font typeface="Work Sans" pitchFamily="2" charset="0"/>
      <p:regular r:id="rId58"/>
      <p:bold r:id="rId59"/>
      <p:italic r:id="rId60"/>
      <p:boldItalic r:id="rId61"/>
    </p:embeddedFont>
    <p:embeddedFont>
      <p:font typeface="Work Sans Medium"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510">
          <p15:clr>
            <a:srgbClr val="9AA0A6"/>
          </p15:clr>
        </p15:guide>
        <p15:guide id="4" orient="horz" pos="553">
          <p15:clr>
            <a:srgbClr val="9AA0A6"/>
          </p15:clr>
        </p15:guide>
        <p15:guide id="5" orient="horz" pos="229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6" d="100"/>
          <a:sy n="136" d="100"/>
        </p:scale>
        <p:origin x="816" y="120"/>
      </p:cViewPr>
      <p:guideLst>
        <p:guide orient="horz" pos="1620"/>
        <p:guide pos="2880"/>
        <p:guide pos="510"/>
        <p:guide orient="horz" pos="553"/>
        <p:guide orient="horz" pos="229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f286f22946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f286f22946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f286f22946_0_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f286f22946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9f9b0a4be0_1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9f9b0a4be0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9f9b0a4be0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9f9b0a4be0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9f9b0a4be0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9f9b0a4be0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9f9b0a4be0_1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9f9b0a4be0_1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9f9b0a4be0_1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9f9b0a4be0_1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9f9b0a4be0_1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9f9b0a4be0_1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9f9b0a4be0_1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9f9b0a4be0_1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f286f22946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f286f22946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9f9b0a4be0_1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9f9b0a4be0_1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f286f22946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f286f22946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f286f22946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f286f22946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f286f22946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f286f22946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9f9b0a4be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9f9b0a4be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993fc140d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993fc140d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f286f22946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f286f22946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9f9b0a4be0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9f9b0a4be0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9f9b0a4be0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9f9b0a4be0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9f9b0a4be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9f9b0a4be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f286f22946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f286f22946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ULO" type="title">
  <p:cSld name="TITLE">
    <p:bg>
      <p:bgPr>
        <a:solidFill>
          <a:srgbClr val="0D1724"/>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
        <p:nvSpPr>
          <p:cNvPr id="11" name="Google Shape;11;p2"/>
          <p:cNvSpPr/>
          <p:nvPr/>
        </p:nvSpPr>
        <p:spPr>
          <a:xfrm>
            <a:off x="-1024275" y="125357"/>
            <a:ext cx="548700" cy="548700"/>
          </a:xfrm>
          <a:prstGeom prst="ellipse">
            <a:avLst/>
          </a:prstGeom>
          <a:solidFill>
            <a:srgbClr val="CC00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a:off x="-1024275" y="1444538"/>
            <a:ext cx="548700" cy="548700"/>
          </a:xfrm>
          <a:prstGeom prst="ellipse">
            <a:avLst/>
          </a:prstGeom>
          <a:solidFill>
            <a:srgbClr val="0049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1024275" y="784959"/>
            <a:ext cx="548700" cy="548700"/>
          </a:xfrm>
          <a:prstGeom prst="ellipse">
            <a:avLst/>
          </a:prstGeom>
          <a:solidFill>
            <a:srgbClr val="0D17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1024275" y="2072150"/>
            <a:ext cx="548700" cy="548700"/>
          </a:xfrm>
          <a:prstGeom prst="ellipse">
            <a:avLst/>
          </a:prstGeom>
          <a:solidFill>
            <a:srgbClr val="3D5E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1024275" y="2699743"/>
            <a:ext cx="548700" cy="5487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 name="Google Shape;16;p2"/>
          <p:cNvPicPr preferRelativeResize="0"/>
          <p:nvPr/>
        </p:nvPicPr>
        <p:blipFill>
          <a:blip r:embed="rId2">
            <a:alphaModFix/>
          </a:blip>
          <a:stretch>
            <a:fillRect/>
          </a:stretch>
        </p:blipFill>
        <p:spPr>
          <a:xfrm flipH="1">
            <a:off x="3" y="-42375"/>
            <a:ext cx="9143997" cy="5185875"/>
          </a:xfrm>
          <a:prstGeom prst="rect">
            <a:avLst/>
          </a:prstGeom>
          <a:noFill/>
          <a:ln>
            <a:noFill/>
          </a:ln>
        </p:spPr>
      </p:pic>
      <p:pic>
        <p:nvPicPr>
          <p:cNvPr id="17" name="Google Shape;17;p2"/>
          <p:cNvPicPr preferRelativeResize="0"/>
          <p:nvPr/>
        </p:nvPicPr>
        <p:blipFill>
          <a:blip r:embed="rId3">
            <a:alphaModFix/>
          </a:blip>
          <a:stretch>
            <a:fillRect/>
          </a:stretch>
        </p:blipFill>
        <p:spPr>
          <a:xfrm>
            <a:off x="7193250" y="565250"/>
            <a:ext cx="1676948" cy="463451"/>
          </a:xfrm>
          <a:prstGeom prst="rect">
            <a:avLst/>
          </a:prstGeom>
          <a:noFill/>
          <a:ln>
            <a:noFill/>
          </a:ln>
        </p:spPr>
      </p:pic>
      <p:pic>
        <p:nvPicPr>
          <p:cNvPr id="18" name="Google Shape;18;p2"/>
          <p:cNvPicPr preferRelativeResize="0"/>
          <p:nvPr/>
        </p:nvPicPr>
        <p:blipFill rotWithShape="1">
          <a:blip r:embed="rId4">
            <a:alphaModFix/>
          </a:blip>
          <a:srcRect l="13534" r="22742"/>
          <a:stretch/>
        </p:blipFill>
        <p:spPr>
          <a:xfrm>
            <a:off x="422275" y="484896"/>
            <a:ext cx="3550465" cy="4709998"/>
          </a:xfrm>
          <a:prstGeom prst="rect">
            <a:avLst/>
          </a:prstGeom>
          <a:noFill/>
          <a:ln>
            <a:noFill/>
          </a:ln>
        </p:spPr>
      </p:pic>
      <p:pic>
        <p:nvPicPr>
          <p:cNvPr id="19" name="Google Shape;19;p2"/>
          <p:cNvPicPr preferRelativeResize="0"/>
          <p:nvPr/>
        </p:nvPicPr>
        <p:blipFill rotWithShape="1">
          <a:blip r:embed="rId5">
            <a:alphaModFix/>
          </a:blip>
          <a:srcRect l="44154" t="14460" r="13688" b="6130"/>
          <a:stretch/>
        </p:blipFill>
        <p:spPr>
          <a:xfrm>
            <a:off x="2013752" y="1207290"/>
            <a:ext cx="3938498" cy="4946011"/>
          </a:xfrm>
          <a:prstGeom prst="rect">
            <a:avLst/>
          </a:prstGeom>
          <a:noFill/>
          <a:ln>
            <a:noFill/>
          </a:ln>
        </p:spPr>
      </p:pic>
      <p:sp>
        <p:nvSpPr>
          <p:cNvPr id="20" name="Google Shape;20;p2"/>
          <p:cNvSpPr/>
          <p:nvPr/>
        </p:nvSpPr>
        <p:spPr>
          <a:xfrm>
            <a:off x="589775" y="1604975"/>
            <a:ext cx="28500" cy="358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 name="Google Shape;21;p2"/>
          <p:cNvSpPr txBox="1">
            <a:spLocks noGrp="1"/>
          </p:cNvSpPr>
          <p:nvPr>
            <p:ph type="ctrTitle"/>
          </p:nvPr>
        </p:nvSpPr>
        <p:spPr>
          <a:xfrm rot="-5400000">
            <a:off x="-276725" y="580425"/>
            <a:ext cx="1529700" cy="2841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22" name="Google Shape;22;p2"/>
          <p:cNvSpPr txBox="1">
            <a:spLocks noGrp="1"/>
          </p:cNvSpPr>
          <p:nvPr>
            <p:ph type="ctrTitle" idx="2"/>
          </p:nvPr>
        </p:nvSpPr>
        <p:spPr>
          <a:xfrm>
            <a:off x="5169200" y="1716975"/>
            <a:ext cx="2041200" cy="2841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CC00CC"/>
              </a:buClr>
              <a:buSzPts val="1800"/>
              <a:buNone/>
              <a:defRPr sz="1800">
                <a:solidFill>
                  <a:srgbClr val="CC00CC"/>
                </a:solidFill>
              </a:defRPr>
            </a:lvl1pPr>
            <a:lvl2pPr lvl="1" rtl="0">
              <a:spcBef>
                <a:spcPts val="0"/>
              </a:spcBef>
              <a:spcAft>
                <a:spcPts val="0"/>
              </a:spcAft>
              <a:buClr>
                <a:srgbClr val="CC00CC"/>
              </a:buClr>
              <a:buSzPts val="1200"/>
              <a:buNone/>
              <a:defRPr sz="1200">
                <a:solidFill>
                  <a:srgbClr val="CC00CC"/>
                </a:solidFill>
              </a:defRPr>
            </a:lvl2pPr>
            <a:lvl3pPr lvl="2" rtl="0">
              <a:spcBef>
                <a:spcPts val="0"/>
              </a:spcBef>
              <a:spcAft>
                <a:spcPts val="0"/>
              </a:spcAft>
              <a:buClr>
                <a:srgbClr val="CC00CC"/>
              </a:buClr>
              <a:buSzPts val="1200"/>
              <a:buNone/>
              <a:defRPr sz="1200">
                <a:solidFill>
                  <a:srgbClr val="CC00CC"/>
                </a:solidFill>
              </a:defRPr>
            </a:lvl3pPr>
            <a:lvl4pPr lvl="3" rtl="0">
              <a:spcBef>
                <a:spcPts val="0"/>
              </a:spcBef>
              <a:spcAft>
                <a:spcPts val="0"/>
              </a:spcAft>
              <a:buClr>
                <a:srgbClr val="CC00CC"/>
              </a:buClr>
              <a:buSzPts val="1200"/>
              <a:buNone/>
              <a:defRPr sz="1200">
                <a:solidFill>
                  <a:srgbClr val="CC00CC"/>
                </a:solidFill>
              </a:defRPr>
            </a:lvl4pPr>
            <a:lvl5pPr lvl="4" rtl="0">
              <a:spcBef>
                <a:spcPts val="0"/>
              </a:spcBef>
              <a:spcAft>
                <a:spcPts val="0"/>
              </a:spcAft>
              <a:buClr>
                <a:srgbClr val="CC00CC"/>
              </a:buClr>
              <a:buSzPts val="1200"/>
              <a:buNone/>
              <a:defRPr sz="1200">
                <a:solidFill>
                  <a:srgbClr val="CC00CC"/>
                </a:solidFill>
              </a:defRPr>
            </a:lvl5pPr>
            <a:lvl6pPr lvl="5" rtl="0">
              <a:spcBef>
                <a:spcPts val="0"/>
              </a:spcBef>
              <a:spcAft>
                <a:spcPts val="0"/>
              </a:spcAft>
              <a:buClr>
                <a:srgbClr val="CC00CC"/>
              </a:buClr>
              <a:buSzPts val="1200"/>
              <a:buNone/>
              <a:defRPr sz="1200">
                <a:solidFill>
                  <a:srgbClr val="CC00CC"/>
                </a:solidFill>
              </a:defRPr>
            </a:lvl6pPr>
            <a:lvl7pPr lvl="6" rtl="0">
              <a:spcBef>
                <a:spcPts val="0"/>
              </a:spcBef>
              <a:spcAft>
                <a:spcPts val="0"/>
              </a:spcAft>
              <a:buClr>
                <a:srgbClr val="CC00CC"/>
              </a:buClr>
              <a:buSzPts val="1200"/>
              <a:buNone/>
              <a:defRPr sz="1200">
                <a:solidFill>
                  <a:srgbClr val="CC00CC"/>
                </a:solidFill>
              </a:defRPr>
            </a:lvl7pPr>
            <a:lvl8pPr lvl="7" rtl="0">
              <a:spcBef>
                <a:spcPts val="0"/>
              </a:spcBef>
              <a:spcAft>
                <a:spcPts val="0"/>
              </a:spcAft>
              <a:buClr>
                <a:srgbClr val="CC00CC"/>
              </a:buClr>
              <a:buSzPts val="1200"/>
              <a:buNone/>
              <a:defRPr sz="1200">
                <a:solidFill>
                  <a:srgbClr val="CC00CC"/>
                </a:solidFill>
              </a:defRPr>
            </a:lvl8pPr>
            <a:lvl9pPr lvl="8" rtl="0">
              <a:spcBef>
                <a:spcPts val="0"/>
              </a:spcBef>
              <a:spcAft>
                <a:spcPts val="0"/>
              </a:spcAft>
              <a:buClr>
                <a:srgbClr val="CC00CC"/>
              </a:buClr>
              <a:buSzPts val="1200"/>
              <a:buNone/>
              <a:defRPr sz="1200">
                <a:solidFill>
                  <a:srgbClr val="CC00CC"/>
                </a:solidFill>
              </a:defRPr>
            </a:lvl9pPr>
          </a:lstStyle>
          <a:p>
            <a:endParaRPr/>
          </a:p>
        </p:txBody>
      </p:sp>
      <p:sp>
        <p:nvSpPr>
          <p:cNvPr id="23" name="Google Shape;23;p2"/>
          <p:cNvSpPr txBox="1">
            <a:spLocks noGrp="1"/>
          </p:cNvSpPr>
          <p:nvPr>
            <p:ph type="ctrTitle" idx="3"/>
          </p:nvPr>
        </p:nvSpPr>
        <p:spPr>
          <a:xfrm>
            <a:off x="5169200" y="1924875"/>
            <a:ext cx="3360600" cy="2841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24" name="Google Shape;24;p2"/>
          <p:cNvSpPr/>
          <p:nvPr/>
        </p:nvSpPr>
        <p:spPr>
          <a:xfrm rot="-5400000">
            <a:off x="7247975" y="1314988"/>
            <a:ext cx="28500" cy="3944400"/>
          </a:xfrm>
          <a:prstGeom prst="rect">
            <a:avLst/>
          </a:prstGeom>
          <a:solidFill>
            <a:srgbClr val="CC00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 name="Google Shape;25;p2"/>
          <p:cNvSpPr txBox="1">
            <a:spLocks noGrp="1"/>
          </p:cNvSpPr>
          <p:nvPr>
            <p:ph type="ctrTitle" idx="4"/>
          </p:nvPr>
        </p:nvSpPr>
        <p:spPr>
          <a:xfrm>
            <a:off x="5169200" y="3256950"/>
            <a:ext cx="3257700" cy="2841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1000"/>
              <a:buNone/>
              <a:defRPr sz="10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pic>
        <p:nvPicPr>
          <p:cNvPr id="26" name="Google Shape;26;p2"/>
          <p:cNvPicPr preferRelativeResize="0"/>
          <p:nvPr/>
        </p:nvPicPr>
        <p:blipFill rotWithShape="1">
          <a:blip r:embed="rId6">
            <a:alphaModFix/>
          </a:blip>
          <a:srcRect/>
          <a:stretch/>
        </p:blipFill>
        <p:spPr>
          <a:xfrm>
            <a:off x="5240125" y="4213000"/>
            <a:ext cx="3781023" cy="500331"/>
          </a:xfrm>
          <a:prstGeom prst="rect">
            <a:avLst/>
          </a:prstGeom>
          <a:noFill/>
          <a:ln>
            <a:noFill/>
          </a:ln>
        </p:spPr>
      </p:pic>
    </p:spTree>
  </p:cSld>
  <p:clrMapOvr>
    <a:masterClrMapping/>
  </p:clrMapOvr>
  <p:extLst>
    <p:ext uri="{DCECCB84-F9BA-43D5-87BE-67443E8EF086}">
      <p15:sldGuideLst xmlns:p15="http://schemas.microsoft.com/office/powerpoint/2012/main">
        <p15:guide id="1" pos="389">
          <p15:clr>
            <a:srgbClr val="FA7B17"/>
          </p15:clr>
        </p15:guide>
        <p15:guide id="2" orient="horz" pos="1302">
          <p15:clr>
            <a:srgbClr val="FA7B17"/>
          </p15:clr>
        </p15:guide>
        <p15:guide id="3" orient="horz" pos="2046">
          <p15:clr>
            <a:srgbClr val="FA7B17"/>
          </p15:clr>
        </p15:guide>
        <p15:guide id="4" pos="5588">
          <p15:clr>
            <a:srgbClr val="FA7B17"/>
          </p15:clr>
        </p15:guide>
        <p15:guide id="5" pos="3301">
          <p15:clr>
            <a:srgbClr val="FA7B17"/>
          </p15:clr>
        </p15:guide>
        <p15:guide id="6" pos="4575">
          <p15:clr>
            <a:srgbClr val="FA7B17"/>
          </p15:clr>
        </p15:guide>
        <p15:guide id="7" orient="horz" pos="356">
          <p15:clr>
            <a:srgbClr val="FA7B17"/>
          </p15:clr>
        </p15:guide>
        <p15:guide id="8" orient="horz" pos="667">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udas">
  <p:cSld name="CUSTOM_2_1">
    <p:bg>
      <p:bgPr>
        <a:solidFill>
          <a:srgbClr val="ADCF07"/>
        </a:solidFill>
        <a:effectLst/>
      </p:bgPr>
    </p:bg>
    <p:spTree>
      <p:nvGrpSpPr>
        <p:cNvPr id="1" name="Shape 258"/>
        <p:cNvGrpSpPr/>
        <p:nvPr/>
      </p:nvGrpSpPr>
      <p:grpSpPr>
        <a:xfrm>
          <a:off x="0" y="0"/>
          <a:ext cx="0" cy="0"/>
          <a:chOff x="0" y="0"/>
          <a:chExt cx="0" cy="0"/>
        </a:xfrm>
      </p:grpSpPr>
      <p:sp>
        <p:nvSpPr>
          <p:cNvPr id="259" name="Google Shape;259;p11"/>
          <p:cNvSpPr/>
          <p:nvPr/>
        </p:nvSpPr>
        <p:spPr>
          <a:xfrm>
            <a:off x="-524025" y="1193098"/>
            <a:ext cx="10786200" cy="99702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1"/>
          <p:cNvSpPr/>
          <p:nvPr/>
        </p:nvSpPr>
        <p:spPr>
          <a:xfrm>
            <a:off x="-6214200" y="-4674302"/>
            <a:ext cx="10786200" cy="9970200"/>
          </a:xfrm>
          <a:prstGeom prst="ellipse">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txBox="1"/>
          <p:nvPr/>
        </p:nvSpPr>
        <p:spPr>
          <a:xfrm>
            <a:off x="5983375" y="3021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chemeClr val="lt1"/>
                </a:solidFill>
                <a:latin typeface="Sora SemiBold"/>
                <a:ea typeface="Sora SemiBold"/>
                <a:cs typeface="Sora SemiBold"/>
                <a:sym typeface="Sora SemiBold"/>
              </a:rPr>
              <a:t>Ciencia de Datos y AI</a:t>
            </a:r>
            <a:endParaRPr sz="1200" b="0" i="1" u="none" strike="noStrike" cap="none">
              <a:solidFill>
                <a:schemeClr val="lt1"/>
              </a:solidFill>
              <a:latin typeface="Sora SemiBold"/>
              <a:ea typeface="Sora SemiBold"/>
              <a:cs typeface="Sora SemiBold"/>
              <a:sym typeface="Sora SemiBold"/>
            </a:endParaRPr>
          </a:p>
        </p:txBody>
      </p:sp>
      <p:grpSp>
        <p:nvGrpSpPr>
          <p:cNvPr id="262" name="Google Shape;262;p11"/>
          <p:cNvGrpSpPr/>
          <p:nvPr/>
        </p:nvGrpSpPr>
        <p:grpSpPr>
          <a:xfrm>
            <a:off x="8482562" y="255981"/>
            <a:ext cx="427701" cy="461706"/>
            <a:chOff x="3398625" y="2806025"/>
            <a:chExt cx="521650" cy="563125"/>
          </a:xfrm>
        </p:grpSpPr>
        <p:sp>
          <p:nvSpPr>
            <p:cNvPr id="263" name="Google Shape;263;p11"/>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1"/>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11"/>
          <p:cNvSpPr/>
          <p:nvPr/>
        </p:nvSpPr>
        <p:spPr>
          <a:xfrm>
            <a:off x="1698788" y="1365674"/>
            <a:ext cx="1942200" cy="3090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 name="Google Shape;267;p11"/>
          <p:cNvPicPr preferRelativeResize="0"/>
          <p:nvPr/>
        </p:nvPicPr>
        <p:blipFill rotWithShape="1">
          <a:blip r:embed="rId2">
            <a:alphaModFix/>
          </a:blip>
          <a:srcRect l="41911" t="30554" r="37183" b="7229"/>
          <a:stretch/>
        </p:blipFill>
        <p:spPr>
          <a:xfrm>
            <a:off x="1712372" y="1365428"/>
            <a:ext cx="1942200" cy="3090000"/>
          </a:xfrm>
          <a:prstGeom prst="roundRect">
            <a:avLst>
              <a:gd name="adj" fmla="val 50000"/>
            </a:avLst>
          </a:prstGeom>
          <a:noFill/>
          <a:ln>
            <a:noFill/>
          </a:ln>
        </p:spPr>
      </p:pic>
      <p:pic>
        <p:nvPicPr>
          <p:cNvPr id="268" name="Google Shape;268;p11"/>
          <p:cNvPicPr preferRelativeResize="0"/>
          <p:nvPr/>
        </p:nvPicPr>
        <p:blipFill rotWithShape="1">
          <a:blip r:embed="rId2">
            <a:alphaModFix/>
          </a:blip>
          <a:srcRect l="37810" t="12961" r="32151" b="15742"/>
          <a:stretch/>
        </p:blipFill>
        <p:spPr>
          <a:xfrm>
            <a:off x="1337400" y="475950"/>
            <a:ext cx="2790451" cy="3540650"/>
          </a:xfrm>
          <a:prstGeom prst="rect">
            <a:avLst/>
          </a:prstGeom>
          <a:noFill/>
          <a:ln>
            <a:noFill/>
          </a:ln>
        </p:spPr>
      </p:pic>
      <p:sp>
        <p:nvSpPr>
          <p:cNvPr id="269" name="Google Shape;269;p11"/>
          <p:cNvSpPr txBox="1"/>
          <p:nvPr/>
        </p:nvSpPr>
        <p:spPr>
          <a:xfrm>
            <a:off x="4381500" y="2612400"/>
            <a:ext cx="3000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4000">
                <a:solidFill>
                  <a:srgbClr val="FFFFFF"/>
                </a:solidFill>
                <a:latin typeface="Sora ExtraBold"/>
                <a:ea typeface="Sora ExtraBold"/>
                <a:cs typeface="Sora ExtraBold"/>
                <a:sym typeface="Sora ExtraBold"/>
              </a:rPr>
              <a:t>¿DUDAS?</a:t>
            </a:r>
            <a:endParaRPr sz="4000">
              <a:solidFill>
                <a:srgbClr val="FFFFFF"/>
              </a:solidFill>
              <a:latin typeface="Sora ExtraBold"/>
              <a:ea typeface="Sora ExtraBold"/>
              <a:cs typeface="Sora ExtraBold"/>
              <a:sym typeface="Sora ExtraBold"/>
            </a:endParaRPr>
          </a:p>
        </p:txBody>
      </p:sp>
      <p:pic>
        <p:nvPicPr>
          <p:cNvPr id="270" name="Google Shape;270;p11"/>
          <p:cNvPicPr preferRelativeResize="0"/>
          <p:nvPr/>
        </p:nvPicPr>
        <p:blipFill>
          <a:blip r:embed="rId3">
            <a:alphaModFix/>
          </a:blip>
          <a:stretch>
            <a:fillRect/>
          </a:stretch>
        </p:blipFill>
        <p:spPr>
          <a:xfrm>
            <a:off x="7664675" y="4505663"/>
            <a:ext cx="1205524" cy="333187"/>
          </a:xfrm>
          <a:prstGeom prst="rect">
            <a:avLst/>
          </a:prstGeom>
          <a:noFill/>
          <a:ln>
            <a:noFill/>
          </a:ln>
        </p:spPr>
      </p:pic>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62">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reak">
  <p:cSld name="CUSTOM_2_1_1">
    <p:bg>
      <p:bgPr>
        <a:solidFill>
          <a:schemeClr val="lt1"/>
        </a:solidFill>
        <a:effectLst/>
      </p:bgPr>
    </p:bg>
    <p:spTree>
      <p:nvGrpSpPr>
        <p:cNvPr id="1" name="Shape 271"/>
        <p:cNvGrpSpPr/>
        <p:nvPr/>
      </p:nvGrpSpPr>
      <p:grpSpPr>
        <a:xfrm>
          <a:off x="0" y="0"/>
          <a:ext cx="0" cy="0"/>
          <a:chOff x="0" y="0"/>
          <a:chExt cx="0" cy="0"/>
        </a:xfrm>
      </p:grpSpPr>
      <p:sp>
        <p:nvSpPr>
          <p:cNvPr id="272" name="Google Shape;272;p12"/>
          <p:cNvSpPr txBox="1"/>
          <p:nvPr/>
        </p:nvSpPr>
        <p:spPr>
          <a:xfrm>
            <a:off x="5983375" y="3021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rgbClr val="CC00CC"/>
                </a:solidFill>
                <a:latin typeface="Sora SemiBold"/>
                <a:ea typeface="Sora SemiBold"/>
                <a:cs typeface="Sora SemiBold"/>
                <a:sym typeface="Sora SemiBold"/>
              </a:rPr>
              <a:t>Ciencia de Datos y AI</a:t>
            </a:r>
            <a:endParaRPr sz="1200" b="0" i="1" u="none" strike="noStrike" cap="none">
              <a:solidFill>
                <a:srgbClr val="CC00CC"/>
              </a:solidFill>
              <a:latin typeface="Sora SemiBold"/>
              <a:ea typeface="Sora SemiBold"/>
              <a:cs typeface="Sora SemiBold"/>
              <a:sym typeface="Sora SemiBold"/>
            </a:endParaRPr>
          </a:p>
        </p:txBody>
      </p:sp>
      <p:grpSp>
        <p:nvGrpSpPr>
          <p:cNvPr id="273" name="Google Shape;273;p12"/>
          <p:cNvGrpSpPr/>
          <p:nvPr/>
        </p:nvGrpSpPr>
        <p:grpSpPr>
          <a:xfrm>
            <a:off x="8482562" y="255981"/>
            <a:ext cx="427701" cy="461706"/>
            <a:chOff x="3398625" y="2806025"/>
            <a:chExt cx="521650" cy="563125"/>
          </a:xfrm>
        </p:grpSpPr>
        <p:sp>
          <p:nvSpPr>
            <p:cNvPr id="274" name="Google Shape;274;p12"/>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2"/>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2"/>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12"/>
          <p:cNvSpPr/>
          <p:nvPr/>
        </p:nvSpPr>
        <p:spPr>
          <a:xfrm>
            <a:off x="-2840427" y="-1134864"/>
            <a:ext cx="6671400" cy="6671400"/>
          </a:xfrm>
          <a:prstGeom prst="ellipse">
            <a:avLst/>
          </a:prstGeom>
          <a:solidFill>
            <a:srgbClr val="CC00C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pic>
        <p:nvPicPr>
          <p:cNvPr id="278" name="Google Shape;278;p12"/>
          <p:cNvPicPr preferRelativeResize="0"/>
          <p:nvPr/>
        </p:nvPicPr>
        <p:blipFill rotWithShape="1">
          <a:blip r:embed="rId2">
            <a:alphaModFix/>
          </a:blip>
          <a:srcRect l="15682" t="14387" r="10793" b="13133"/>
          <a:stretch/>
        </p:blipFill>
        <p:spPr>
          <a:xfrm rot="-1182083">
            <a:off x="555865" y="561116"/>
            <a:ext cx="4016441" cy="3959568"/>
          </a:xfrm>
          <a:prstGeom prst="rect">
            <a:avLst/>
          </a:prstGeom>
          <a:noFill/>
          <a:ln>
            <a:noFill/>
          </a:ln>
        </p:spPr>
      </p:pic>
      <p:sp>
        <p:nvSpPr>
          <p:cNvPr id="279" name="Google Shape;279;p12"/>
          <p:cNvSpPr txBox="1"/>
          <p:nvPr/>
        </p:nvSpPr>
        <p:spPr>
          <a:xfrm>
            <a:off x="5015897" y="1948514"/>
            <a:ext cx="3633300" cy="12468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4124BB"/>
              </a:buClr>
              <a:buSzPts val="7200"/>
              <a:buFont typeface="Sora"/>
              <a:buNone/>
            </a:pPr>
            <a:r>
              <a:rPr lang="es" sz="7200" b="1" i="0" u="none" strike="noStrike" cap="none">
                <a:solidFill>
                  <a:srgbClr val="162031"/>
                </a:solidFill>
                <a:latin typeface="Sora"/>
                <a:ea typeface="Sora"/>
                <a:cs typeface="Sora"/>
                <a:sym typeface="Sora"/>
              </a:rPr>
              <a:t>Break</a:t>
            </a:r>
            <a:endParaRPr sz="7200" b="1" i="0" u="none" strike="noStrike" cap="none">
              <a:solidFill>
                <a:srgbClr val="162031"/>
              </a:solidFill>
              <a:latin typeface="Sora"/>
              <a:ea typeface="Sora"/>
              <a:cs typeface="Sora"/>
              <a:sym typeface="Sora"/>
            </a:endParaRPr>
          </a:p>
        </p:txBody>
      </p:sp>
      <p:pic>
        <p:nvPicPr>
          <p:cNvPr id="280" name="Google Shape;280;p12"/>
          <p:cNvPicPr preferRelativeResize="0"/>
          <p:nvPr/>
        </p:nvPicPr>
        <p:blipFill>
          <a:blip r:embed="rId3">
            <a:alphaModFix/>
          </a:blip>
          <a:stretch>
            <a:fillRect/>
          </a:stretch>
        </p:blipFill>
        <p:spPr>
          <a:xfrm>
            <a:off x="7664675" y="4505663"/>
            <a:ext cx="1205524" cy="333187"/>
          </a:xfrm>
          <a:prstGeom prst="rect">
            <a:avLst/>
          </a:prstGeom>
          <a:noFill/>
          <a:ln>
            <a:noFill/>
          </a:ln>
        </p:spPr>
      </p:pic>
      <p:sp>
        <p:nvSpPr>
          <p:cNvPr id="281" name="Google Shape;281;p12"/>
          <p:cNvSpPr txBox="1">
            <a:spLocks noGrp="1"/>
          </p:cNvSpPr>
          <p:nvPr>
            <p:ph type="title"/>
          </p:nvPr>
        </p:nvSpPr>
        <p:spPr>
          <a:xfrm>
            <a:off x="5093250" y="2926625"/>
            <a:ext cx="2755200" cy="369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CC00CC"/>
              </a:buClr>
              <a:buSzPts val="1400"/>
              <a:buFont typeface="Work Sans Medium"/>
              <a:buNone/>
              <a:defRPr sz="1400" b="0">
                <a:solidFill>
                  <a:srgbClr val="CC00CC"/>
                </a:solidFill>
                <a:latin typeface="Work Sans Medium"/>
                <a:ea typeface="Work Sans Medium"/>
                <a:cs typeface="Work Sans Medium"/>
                <a:sym typeface="Work Sans Medium"/>
              </a:defRPr>
            </a:lvl1pPr>
            <a:lvl2pPr lvl="1"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1200"/>
              <a:buFont typeface="Work Sans Medium"/>
              <a:buNone/>
              <a:defRPr sz="1200" b="0">
                <a:solidFill>
                  <a:srgbClr val="CC00CC"/>
                </a:solidFill>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62">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aily">
  <p:cSld name="CUSTOM_2_1_1_1">
    <p:bg>
      <p:bgPr>
        <a:solidFill>
          <a:schemeClr val="lt1"/>
        </a:solidFill>
        <a:effectLst/>
      </p:bgPr>
    </p:bg>
    <p:spTree>
      <p:nvGrpSpPr>
        <p:cNvPr id="1" name="Shape 282"/>
        <p:cNvGrpSpPr/>
        <p:nvPr/>
      </p:nvGrpSpPr>
      <p:grpSpPr>
        <a:xfrm>
          <a:off x="0" y="0"/>
          <a:ext cx="0" cy="0"/>
          <a:chOff x="0" y="0"/>
          <a:chExt cx="0" cy="0"/>
        </a:xfrm>
      </p:grpSpPr>
      <p:sp>
        <p:nvSpPr>
          <p:cNvPr id="283" name="Google Shape;283;p13"/>
          <p:cNvSpPr txBox="1"/>
          <p:nvPr/>
        </p:nvSpPr>
        <p:spPr>
          <a:xfrm>
            <a:off x="5983375" y="3021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rgbClr val="CC00CC"/>
                </a:solidFill>
                <a:latin typeface="Sora SemiBold"/>
                <a:ea typeface="Sora SemiBold"/>
                <a:cs typeface="Sora SemiBold"/>
                <a:sym typeface="Sora SemiBold"/>
              </a:rPr>
              <a:t>Ciencia de Datos y AI</a:t>
            </a:r>
            <a:endParaRPr sz="1200" b="0" i="1" u="none" strike="noStrike" cap="none">
              <a:solidFill>
                <a:srgbClr val="CC00CC"/>
              </a:solidFill>
              <a:latin typeface="Sora SemiBold"/>
              <a:ea typeface="Sora SemiBold"/>
              <a:cs typeface="Sora SemiBold"/>
              <a:sym typeface="Sora SemiBold"/>
            </a:endParaRPr>
          </a:p>
        </p:txBody>
      </p:sp>
      <p:grpSp>
        <p:nvGrpSpPr>
          <p:cNvPr id="284" name="Google Shape;284;p13"/>
          <p:cNvGrpSpPr/>
          <p:nvPr/>
        </p:nvGrpSpPr>
        <p:grpSpPr>
          <a:xfrm>
            <a:off x="8482562" y="255981"/>
            <a:ext cx="427701" cy="461706"/>
            <a:chOff x="3398625" y="2806025"/>
            <a:chExt cx="521650" cy="563125"/>
          </a:xfrm>
        </p:grpSpPr>
        <p:sp>
          <p:nvSpPr>
            <p:cNvPr id="285" name="Google Shape;285;p13"/>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8" name="Google Shape;288;p13"/>
          <p:cNvPicPr preferRelativeResize="0"/>
          <p:nvPr/>
        </p:nvPicPr>
        <p:blipFill>
          <a:blip r:embed="rId2">
            <a:alphaModFix/>
          </a:blip>
          <a:stretch>
            <a:fillRect/>
          </a:stretch>
        </p:blipFill>
        <p:spPr>
          <a:xfrm>
            <a:off x="7664675" y="4505663"/>
            <a:ext cx="1205524" cy="333187"/>
          </a:xfrm>
          <a:prstGeom prst="rect">
            <a:avLst/>
          </a:prstGeom>
          <a:noFill/>
          <a:ln>
            <a:noFill/>
          </a:ln>
        </p:spPr>
      </p:pic>
      <p:sp>
        <p:nvSpPr>
          <p:cNvPr id="289" name="Google Shape;289;p13"/>
          <p:cNvSpPr/>
          <p:nvPr/>
        </p:nvSpPr>
        <p:spPr>
          <a:xfrm>
            <a:off x="-5587261" y="-1799546"/>
            <a:ext cx="8895000" cy="8895000"/>
          </a:xfrm>
          <a:prstGeom prst="ellipse">
            <a:avLst/>
          </a:prstGeom>
          <a:solidFill>
            <a:srgbClr val="CC00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0" name="Google Shape;290;p13"/>
          <p:cNvPicPr preferRelativeResize="0"/>
          <p:nvPr/>
        </p:nvPicPr>
        <p:blipFill rotWithShape="1">
          <a:blip r:embed="rId3">
            <a:alphaModFix/>
          </a:blip>
          <a:srcRect/>
          <a:stretch/>
        </p:blipFill>
        <p:spPr>
          <a:xfrm>
            <a:off x="-2995363" y="-892451"/>
            <a:ext cx="6436449" cy="6436449"/>
          </a:xfrm>
          <a:prstGeom prst="rect">
            <a:avLst/>
          </a:prstGeom>
          <a:noFill/>
          <a:ln>
            <a:noFill/>
          </a:ln>
        </p:spPr>
      </p:pic>
      <p:sp>
        <p:nvSpPr>
          <p:cNvPr id="291" name="Google Shape;291;p13"/>
          <p:cNvSpPr txBox="1"/>
          <p:nvPr/>
        </p:nvSpPr>
        <p:spPr>
          <a:xfrm>
            <a:off x="4088800" y="1760069"/>
            <a:ext cx="5219700" cy="1800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500"/>
              <a:buFont typeface="Arial"/>
              <a:buNone/>
            </a:pPr>
            <a:r>
              <a:rPr lang="es" sz="10500" b="1" i="0" u="none" strike="noStrike" cap="none">
                <a:solidFill>
                  <a:srgbClr val="162031"/>
                </a:solidFill>
                <a:latin typeface="Sora"/>
                <a:ea typeface="Sora"/>
                <a:cs typeface="Sora"/>
                <a:sym typeface="Sora"/>
              </a:rPr>
              <a:t>Daily</a:t>
            </a:r>
            <a:endParaRPr sz="10500" b="1" i="0" u="none" strike="noStrike" cap="none">
              <a:solidFill>
                <a:srgbClr val="162031"/>
              </a:solidFill>
              <a:latin typeface="Sora"/>
              <a:ea typeface="Sora"/>
              <a:cs typeface="Sora"/>
              <a:sym typeface="Sora"/>
            </a:endParaRPr>
          </a:p>
        </p:txBody>
      </p:sp>
      <p:sp>
        <p:nvSpPr>
          <p:cNvPr id="292" name="Google Shape;292;p13"/>
          <p:cNvSpPr txBox="1"/>
          <p:nvPr/>
        </p:nvSpPr>
        <p:spPr>
          <a:xfrm>
            <a:off x="4279300" y="3119432"/>
            <a:ext cx="4495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rgbClr val="CC00CC"/>
                </a:solidFill>
                <a:latin typeface="Work Sans Medium"/>
                <a:ea typeface="Work Sans Medium"/>
                <a:cs typeface="Work Sans Medium"/>
                <a:sym typeface="Work Sans Medium"/>
              </a:rPr>
              <a:t>Pongámonos al día</a:t>
            </a:r>
            <a:endParaRPr sz="2000" b="0" i="0" u="none" strike="noStrike" cap="none">
              <a:solidFill>
                <a:srgbClr val="CC00CC"/>
              </a:solidFill>
              <a:latin typeface="Work Sans Medium"/>
              <a:ea typeface="Work Sans Medium"/>
              <a:cs typeface="Work Sans Medium"/>
              <a:sym typeface="Work Sans Medium"/>
            </a:endParaRPr>
          </a:p>
        </p:txBody>
      </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6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reakout rooms">
  <p:cSld name="TITLE_1_1">
    <p:spTree>
      <p:nvGrpSpPr>
        <p:cNvPr id="1" name="Shape 293"/>
        <p:cNvGrpSpPr/>
        <p:nvPr/>
      </p:nvGrpSpPr>
      <p:grpSpPr>
        <a:xfrm>
          <a:off x="0" y="0"/>
          <a:ext cx="0" cy="0"/>
          <a:chOff x="0" y="0"/>
          <a:chExt cx="0" cy="0"/>
        </a:xfrm>
      </p:grpSpPr>
      <p:sp>
        <p:nvSpPr>
          <p:cNvPr id="294" name="Google Shape;29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pic>
        <p:nvPicPr>
          <p:cNvPr id="295" name="Google Shape;295;p14"/>
          <p:cNvPicPr preferRelativeResize="0"/>
          <p:nvPr/>
        </p:nvPicPr>
        <p:blipFill rotWithShape="1">
          <a:blip r:embed="rId2">
            <a:alphaModFix/>
          </a:blip>
          <a:srcRect l="7518" b="7475"/>
          <a:stretch/>
        </p:blipFill>
        <p:spPr>
          <a:xfrm>
            <a:off x="0" y="0"/>
            <a:ext cx="9144000" cy="5143501"/>
          </a:xfrm>
          <a:prstGeom prst="rect">
            <a:avLst/>
          </a:prstGeom>
          <a:noFill/>
          <a:ln>
            <a:noFill/>
          </a:ln>
        </p:spPr>
      </p:pic>
      <p:sp>
        <p:nvSpPr>
          <p:cNvPr id="296" name="Google Shape;296;p14"/>
          <p:cNvSpPr/>
          <p:nvPr/>
        </p:nvSpPr>
        <p:spPr>
          <a:xfrm>
            <a:off x="0" y="0"/>
            <a:ext cx="9144000" cy="5150100"/>
          </a:xfrm>
          <a:prstGeom prst="rect">
            <a:avLst/>
          </a:prstGeom>
          <a:gradFill>
            <a:gsLst>
              <a:gs pos="0">
                <a:srgbClr val="CC00CC">
                  <a:alpha val="77254"/>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rot="3226702">
            <a:off x="-2838965" y="-3768335"/>
            <a:ext cx="7774278" cy="7679170"/>
          </a:xfrm>
          <a:prstGeom prst="teardrop">
            <a:avLst>
              <a:gd name="adj" fmla="val 100000"/>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4"/>
          <p:cNvSpPr/>
          <p:nvPr/>
        </p:nvSpPr>
        <p:spPr>
          <a:xfrm>
            <a:off x="1305050" y="-2770828"/>
            <a:ext cx="7548300" cy="73011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4"/>
          <p:cNvSpPr/>
          <p:nvPr/>
        </p:nvSpPr>
        <p:spPr>
          <a:xfrm>
            <a:off x="5065853" y="2244825"/>
            <a:ext cx="1879815" cy="345784"/>
          </a:xfrm>
          <a:prstGeom prst="rect">
            <a:avLst/>
          </a:prstGeom>
        </p:spPr>
        <p:txBody>
          <a:bodyPr>
            <a:prstTxWarp prst="textPlain">
              <a:avLst/>
            </a:prstTxWarp>
          </a:bodyPr>
          <a:lstStyle/>
          <a:p>
            <a:pPr lvl="0" algn="ctr"/>
            <a:r>
              <a:rPr b="1" i="0">
                <a:ln>
                  <a:noFill/>
                </a:ln>
                <a:solidFill>
                  <a:srgbClr val="FFFFFF"/>
                </a:solidFill>
                <a:latin typeface="Sora"/>
              </a:rPr>
              <a:t>Breakout</a:t>
            </a:r>
          </a:p>
        </p:txBody>
      </p:sp>
      <p:sp>
        <p:nvSpPr>
          <p:cNvPr id="300" name="Google Shape;300;p14"/>
          <p:cNvSpPr/>
          <p:nvPr/>
        </p:nvSpPr>
        <p:spPr>
          <a:xfrm>
            <a:off x="5065853" y="2685189"/>
            <a:ext cx="2617235" cy="497357"/>
          </a:xfrm>
          <a:prstGeom prst="rect">
            <a:avLst/>
          </a:prstGeom>
        </p:spPr>
        <p:txBody>
          <a:bodyPr>
            <a:prstTxWarp prst="textPlain">
              <a:avLst/>
            </a:prstTxWarp>
          </a:bodyPr>
          <a:lstStyle/>
          <a:p>
            <a:pPr lvl="0" algn="ctr"/>
            <a:r>
              <a:rPr b="1" i="0">
                <a:ln>
                  <a:noFill/>
                </a:ln>
                <a:solidFill>
                  <a:srgbClr val="FFFFFF"/>
                </a:solidFill>
                <a:latin typeface="Sora"/>
              </a:rPr>
              <a:t>rooms</a:t>
            </a:r>
          </a:p>
        </p:txBody>
      </p:sp>
      <p:sp>
        <p:nvSpPr>
          <p:cNvPr id="301" name="Google Shape;301;p14"/>
          <p:cNvSpPr/>
          <p:nvPr/>
        </p:nvSpPr>
        <p:spPr>
          <a:xfrm>
            <a:off x="5065850" y="3277107"/>
            <a:ext cx="2192686" cy="257675"/>
          </a:xfrm>
          <a:prstGeom prst="rect">
            <a:avLst/>
          </a:prstGeom>
        </p:spPr>
        <p:txBody>
          <a:bodyPr>
            <a:prstTxWarp prst="textPlain">
              <a:avLst/>
            </a:prstTxWarp>
          </a:bodyPr>
          <a:lstStyle/>
          <a:p>
            <a:pPr lvl="0" algn="ctr"/>
            <a:r>
              <a:rPr b="0" i="0">
                <a:ln>
                  <a:noFill/>
                </a:ln>
                <a:solidFill>
                  <a:srgbClr val="FFFFFF"/>
                </a:solidFill>
                <a:latin typeface="Sora;500"/>
              </a:rPr>
              <a:t>¡Manos a la obra!</a:t>
            </a:r>
          </a:p>
        </p:txBody>
      </p:sp>
      <p:pic>
        <p:nvPicPr>
          <p:cNvPr id="302" name="Google Shape;302;p14"/>
          <p:cNvPicPr preferRelativeResize="0"/>
          <p:nvPr/>
        </p:nvPicPr>
        <p:blipFill>
          <a:blip r:embed="rId3">
            <a:alphaModFix/>
          </a:blip>
          <a:stretch>
            <a:fillRect/>
          </a:stretch>
        </p:blipFill>
        <p:spPr>
          <a:xfrm>
            <a:off x="7670200" y="4549421"/>
            <a:ext cx="1123799" cy="310578"/>
          </a:xfrm>
          <a:prstGeom prst="rect">
            <a:avLst/>
          </a:prstGeom>
          <a:noFill/>
          <a:ln>
            <a:noFill/>
          </a:ln>
        </p:spPr>
      </p:pic>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lement">
  <p:cSld name="TITLE_1_1_1">
    <p:spTree>
      <p:nvGrpSpPr>
        <p:cNvPr id="1" name="Shape 303"/>
        <p:cNvGrpSpPr/>
        <p:nvPr/>
      </p:nvGrpSpPr>
      <p:grpSpPr>
        <a:xfrm>
          <a:off x="0" y="0"/>
          <a:ext cx="0" cy="0"/>
          <a:chOff x="0" y="0"/>
          <a:chExt cx="0" cy="0"/>
        </a:xfrm>
      </p:grpSpPr>
      <p:sp>
        <p:nvSpPr>
          <p:cNvPr id="304" name="Google Shape;304;p15"/>
          <p:cNvSpPr/>
          <p:nvPr/>
        </p:nvSpPr>
        <p:spPr>
          <a:xfrm>
            <a:off x="443050" y="526299"/>
            <a:ext cx="4433700" cy="4433700"/>
          </a:xfrm>
          <a:prstGeom prst="ellipse">
            <a:avLst/>
          </a:prstGeom>
          <a:solidFill>
            <a:srgbClr val="0049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5"/>
          <p:cNvSpPr/>
          <p:nvPr/>
        </p:nvSpPr>
        <p:spPr>
          <a:xfrm>
            <a:off x="2502425" y="-125"/>
            <a:ext cx="34794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5"/>
          <p:cNvSpPr/>
          <p:nvPr/>
        </p:nvSpPr>
        <p:spPr>
          <a:xfrm>
            <a:off x="1822225" y="736050"/>
            <a:ext cx="1835700" cy="1835700"/>
          </a:xfrm>
          <a:prstGeom prst="ellipse">
            <a:avLst/>
          </a:prstGeom>
          <a:solidFill>
            <a:srgbClr val="CC00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5"/>
          <p:cNvSpPr txBox="1"/>
          <p:nvPr/>
        </p:nvSpPr>
        <p:spPr>
          <a:xfrm>
            <a:off x="5983375" y="3021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rgbClr val="CC00CC"/>
                </a:solidFill>
                <a:latin typeface="Sora SemiBold"/>
                <a:ea typeface="Sora SemiBold"/>
                <a:cs typeface="Sora SemiBold"/>
                <a:sym typeface="Sora SemiBold"/>
              </a:rPr>
              <a:t>Ciencia de Datos y AI</a:t>
            </a:r>
            <a:endParaRPr sz="1200" b="0" i="1" u="none" strike="noStrike" cap="none">
              <a:solidFill>
                <a:srgbClr val="CC00CC"/>
              </a:solidFill>
              <a:latin typeface="Sora SemiBold"/>
              <a:ea typeface="Sora SemiBold"/>
              <a:cs typeface="Sora SemiBold"/>
              <a:sym typeface="Sora SemiBold"/>
            </a:endParaRPr>
          </a:p>
        </p:txBody>
      </p:sp>
      <p:grpSp>
        <p:nvGrpSpPr>
          <p:cNvPr id="308" name="Google Shape;308;p15"/>
          <p:cNvGrpSpPr/>
          <p:nvPr/>
        </p:nvGrpSpPr>
        <p:grpSpPr>
          <a:xfrm>
            <a:off x="8482562" y="255981"/>
            <a:ext cx="427701" cy="461706"/>
            <a:chOff x="3398625" y="2806025"/>
            <a:chExt cx="521650" cy="563125"/>
          </a:xfrm>
        </p:grpSpPr>
        <p:sp>
          <p:nvSpPr>
            <p:cNvPr id="309" name="Google Shape;309;p15"/>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2" name="Google Shape;312;p15"/>
          <p:cNvPicPr preferRelativeResize="0"/>
          <p:nvPr/>
        </p:nvPicPr>
        <p:blipFill>
          <a:blip r:embed="rId2">
            <a:alphaModFix/>
          </a:blip>
          <a:stretch>
            <a:fillRect/>
          </a:stretch>
        </p:blipFill>
        <p:spPr>
          <a:xfrm>
            <a:off x="7664675" y="4505663"/>
            <a:ext cx="1205524" cy="333187"/>
          </a:xfrm>
          <a:prstGeom prst="rect">
            <a:avLst/>
          </a:prstGeom>
          <a:noFill/>
          <a:ln>
            <a:noFill/>
          </a:ln>
        </p:spPr>
      </p:pic>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espedida">
  <p:cSld name="CUSTOM">
    <p:spTree>
      <p:nvGrpSpPr>
        <p:cNvPr id="1" name="Shape 313"/>
        <p:cNvGrpSpPr/>
        <p:nvPr/>
      </p:nvGrpSpPr>
      <p:grpSpPr>
        <a:xfrm>
          <a:off x="0" y="0"/>
          <a:ext cx="0" cy="0"/>
          <a:chOff x="0" y="0"/>
          <a:chExt cx="0" cy="0"/>
        </a:xfrm>
      </p:grpSpPr>
      <p:pic>
        <p:nvPicPr>
          <p:cNvPr id="314" name="Google Shape;314;p16"/>
          <p:cNvPicPr preferRelativeResize="0"/>
          <p:nvPr/>
        </p:nvPicPr>
        <p:blipFill rotWithShape="1">
          <a:blip r:embed="rId2">
            <a:alphaModFix/>
          </a:blip>
          <a:srcRect t="21875" b="21875"/>
          <a:stretch/>
        </p:blipFill>
        <p:spPr>
          <a:xfrm>
            <a:off x="0" y="-25"/>
            <a:ext cx="9144000" cy="5143500"/>
          </a:xfrm>
          <a:prstGeom prst="roundRect">
            <a:avLst>
              <a:gd name="adj" fmla="val 0"/>
            </a:avLst>
          </a:prstGeom>
          <a:noFill/>
          <a:ln>
            <a:noFill/>
          </a:ln>
        </p:spPr>
      </p:pic>
      <p:sp>
        <p:nvSpPr>
          <p:cNvPr id="315" name="Google Shape;315;p16"/>
          <p:cNvSpPr/>
          <p:nvPr/>
        </p:nvSpPr>
        <p:spPr>
          <a:xfrm>
            <a:off x="150" y="-4200"/>
            <a:ext cx="9143700" cy="5151900"/>
          </a:xfrm>
          <a:prstGeom prst="rect">
            <a:avLst/>
          </a:prstGeom>
          <a:gradFill>
            <a:gsLst>
              <a:gs pos="0">
                <a:srgbClr val="CC00CC"/>
              </a:gs>
              <a:gs pos="41000">
                <a:srgbClr val="CC00CC">
                  <a:alpha val="14901"/>
                </a:srgbClr>
              </a:gs>
              <a:gs pos="100000">
                <a:srgbClr val="FFFFFF">
                  <a:alpha val="0"/>
                </a:srgbClr>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6"/>
          <p:cNvSpPr/>
          <p:nvPr/>
        </p:nvSpPr>
        <p:spPr>
          <a:xfrm rot="10800000">
            <a:off x="150" y="-4200"/>
            <a:ext cx="9143700" cy="5151900"/>
          </a:xfrm>
          <a:prstGeom prst="rect">
            <a:avLst/>
          </a:prstGeom>
          <a:gradFill>
            <a:gsLst>
              <a:gs pos="0">
                <a:srgbClr val="004987"/>
              </a:gs>
              <a:gs pos="18000">
                <a:srgbClr val="004987">
                  <a:alpha val="25490"/>
                </a:srgbClr>
              </a:gs>
              <a:gs pos="100000">
                <a:srgbClr val="FFFFFF">
                  <a:alpha val="0"/>
                </a:srgbClr>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6"/>
          <p:cNvSpPr txBox="1"/>
          <p:nvPr/>
        </p:nvSpPr>
        <p:spPr>
          <a:xfrm>
            <a:off x="2895600" y="2386675"/>
            <a:ext cx="3550500" cy="7695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4124BB"/>
              </a:buClr>
              <a:buSzPts val="7200"/>
              <a:buFont typeface="Sora"/>
              <a:buNone/>
            </a:pPr>
            <a:r>
              <a:rPr lang="es" sz="4100" b="1">
                <a:solidFill>
                  <a:schemeClr val="lt1"/>
                </a:solidFill>
                <a:latin typeface="Sora"/>
                <a:ea typeface="Sora"/>
                <a:cs typeface="Sora"/>
                <a:sym typeface="Sora"/>
              </a:rPr>
              <a:t>¡Nos vemos!</a:t>
            </a:r>
            <a:endParaRPr sz="4100" b="1" i="0" u="none" strike="noStrike" cap="none">
              <a:solidFill>
                <a:schemeClr val="lt1"/>
              </a:solidFill>
              <a:latin typeface="Sora"/>
              <a:ea typeface="Sora"/>
              <a:cs typeface="Sora"/>
              <a:sym typeface="Sora"/>
            </a:endParaRPr>
          </a:p>
        </p:txBody>
      </p:sp>
      <p:sp>
        <p:nvSpPr>
          <p:cNvPr id="318" name="Google Shape;318;p16"/>
          <p:cNvSpPr txBox="1"/>
          <p:nvPr/>
        </p:nvSpPr>
        <p:spPr>
          <a:xfrm>
            <a:off x="2895600" y="2989975"/>
            <a:ext cx="3550500" cy="4617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4124BB"/>
              </a:buClr>
              <a:buSzPts val="7200"/>
              <a:buFont typeface="Sora"/>
              <a:buNone/>
            </a:pPr>
            <a:r>
              <a:rPr lang="es" sz="2100">
                <a:solidFill>
                  <a:schemeClr val="lt1"/>
                </a:solidFill>
                <a:latin typeface="Sora"/>
                <a:ea typeface="Sora"/>
                <a:cs typeface="Sora"/>
                <a:sym typeface="Sora"/>
              </a:rPr>
              <a:t>Excelente fin de semana</a:t>
            </a:r>
            <a:endParaRPr sz="2100" i="0" u="none" strike="noStrike" cap="none">
              <a:solidFill>
                <a:schemeClr val="lt1"/>
              </a:solidFill>
              <a:latin typeface="Sora"/>
              <a:ea typeface="Sora"/>
              <a:cs typeface="Sora"/>
              <a:sym typeface="Sora"/>
            </a:endParaRPr>
          </a:p>
        </p:txBody>
      </p:sp>
      <p:pic>
        <p:nvPicPr>
          <p:cNvPr id="319" name="Google Shape;319;p16"/>
          <p:cNvPicPr preferRelativeResize="0"/>
          <p:nvPr/>
        </p:nvPicPr>
        <p:blipFill>
          <a:blip r:embed="rId3">
            <a:alphaModFix/>
          </a:blip>
          <a:stretch>
            <a:fillRect/>
          </a:stretch>
        </p:blipFill>
        <p:spPr>
          <a:xfrm>
            <a:off x="7670200" y="4549421"/>
            <a:ext cx="1123799" cy="310578"/>
          </a:xfrm>
          <a:prstGeom prst="rect">
            <a:avLst/>
          </a:prstGeom>
          <a:noFill/>
          <a:ln>
            <a:noFill/>
          </a:ln>
        </p:spPr>
      </p:pic>
      <p:sp>
        <p:nvSpPr>
          <p:cNvPr id="320" name="Google Shape;320;p16"/>
          <p:cNvSpPr txBox="1"/>
          <p:nvPr/>
        </p:nvSpPr>
        <p:spPr>
          <a:xfrm>
            <a:off x="839875" y="454575"/>
            <a:ext cx="23700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200" i="1">
                <a:solidFill>
                  <a:schemeClr val="lt1"/>
                </a:solidFill>
                <a:latin typeface="Sora SemiBold"/>
                <a:ea typeface="Sora SemiBold"/>
                <a:cs typeface="Sora SemiBold"/>
                <a:sym typeface="Sora SemiBold"/>
              </a:rPr>
              <a:t>Ciencia de Datos y AI</a:t>
            </a:r>
            <a:endParaRPr sz="1200" b="0" i="1" u="none" strike="noStrike" cap="none">
              <a:solidFill>
                <a:schemeClr val="lt1"/>
              </a:solidFill>
              <a:latin typeface="Sora SemiBold"/>
              <a:ea typeface="Sora SemiBold"/>
              <a:cs typeface="Sora SemiBold"/>
              <a:sym typeface="Sora SemiBold"/>
            </a:endParaRPr>
          </a:p>
        </p:txBody>
      </p:sp>
      <p:grpSp>
        <p:nvGrpSpPr>
          <p:cNvPr id="321" name="Google Shape;321;p16"/>
          <p:cNvGrpSpPr/>
          <p:nvPr/>
        </p:nvGrpSpPr>
        <p:grpSpPr>
          <a:xfrm>
            <a:off x="405362" y="408381"/>
            <a:ext cx="427701" cy="461706"/>
            <a:chOff x="3398625" y="2806025"/>
            <a:chExt cx="521650" cy="563125"/>
          </a:xfrm>
        </p:grpSpPr>
        <p:sp>
          <p:nvSpPr>
            <p:cNvPr id="322" name="Google Shape;322;p16"/>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ull Vacia" type="blank">
  <p:cSld name="BLANK">
    <p:spTree>
      <p:nvGrpSpPr>
        <p:cNvPr id="1" name="Shape 325"/>
        <p:cNvGrpSpPr/>
        <p:nvPr/>
      </p:nvGrpSpPr>
      <p:grpSpPr>
        <a:xfrm>
          <a:off x="0" y="0"/>
          <a:ext cx="0" cy="0"/>
          <a:chOff x="0" y="0"/>
          <a:chExt cx="0" cy="0"/>
        </a:xfrm>
      </p:grpSpPr>
      <p:sp>
        <p:nvSpPr>
          <p:cNvPr id="326" name="Google Shape;326;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7"/>
        <p:cNvGrpSpPr/>
        <p:nvPr/>
      </p:nvGrpSpPr>
      <p:grpSpPr>
        <a:xfrm>
          <a:off x="0" y="0"/>
          <a:ext cx="0" cy="0"/>
          <a:chOff x="0" y="0"/>
          <a:chExt cx="0" cy="0"/>
        </a:xfrm>
      </p:grpSpPr>
      <p:sp>
        <p:nvSpPr>
          <p:cNvPr id="328" name="Google Shape;32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29" name="Google Shape;329;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30" name="Google Shape;33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1"/>
        <p:cNvGrpSpPr/>
        <p:nvPr/>
      </p:nvGrpSpPr>
      <p:grpSpPr>
        <a:xfrm>
          <a:off x="0" y="0"/>
          <a:ext cx="0" cy="0"/>
          <a:chOff x="0" y="0"/>
          <a:chExt cx="0" cy="0"/>
        </a:xfrm>
      </p:grpSpPr>
      <p:sp>
        <p:nvSpPr>
          <p:cNvPr id="332" name="Google Shape;33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33" name="Google Shape;333;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34" name="Google Shape;334;p1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35" name="Google Shape;33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omentos">
  <p:cSld name="CUSTOM_1">
    <p:bg>
      <p:bgPr>
        <a:solidFill>
          <a:srgbClr val="0D1724"/>
        </a:solidFill>
        <a:effectLst/>
      </p:bgPr>
    </p:bg>
    <p:spTree>
      <p:nvGrpSpPr>
        <p:cNvPr id="1" name="Shape 27"/>
        <p:cNvGrpSpPr/>
        <p:nvPr/>
      </p:nvGrpSpPr>
      <p:grpSpPr>
        <a:xfrm>
          <a:off x="0" y="0"/>
          <a:ext cx="0" cy="0"/>
          <a:chOff x="0" y="0"/>
          <a:chExt cx="0" cy="0"/>
        </a:xfrm>
      </p:grpSpPr>
      <p:pic>
        <p:nvPicPr>
          <p:cNvPr id="28" name="Google Shape;28;p3"/>
          <p:cNvPicPr preferRelativeResize="0"/>
          <p:nvPr/>
        </p:nvPicPr>
        <p:blipFill>
          <a:blip r:embed="rId2">
            <a:alphaModFix/>
          </a:blip>
          <a:stretch>
            <a:fillRect/>
          </a:stretch>
        </p:blipFill>
        <p:spPr>
          <a:xfrm>
            <a:off x="7670200" y="4549421"/>
            <a:ext cx="1123799" cy="310578"/>
          </a:xfrm>
          <a:prstGeom prst="rect">
            <a:avLst/>
          </a:prstGeom>
          <a:noFill/>
          <a:ln>
            <a:noFill/>
          </a:ln>
        </p:spPr>
      </p:pic>
      <p:sp>
        <p:nvSpPr>
          <p:cNvPr id="29" name="Google Shape;29;p3"/>
          <p:cNvSpPr/>
          <p:nvPr/>
        </p:nvSpPr>
        <p:spPr>
          <a:xfrm>
            <a:off x="4108344" y="1850000"/>
            <a:ext cx="1123800" cy="15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
          <p:cNvSpPr/>
          <p:nvPr/>
        </p:nvSpPr>
        <p:spPr>
          <a:xfrm>
            <a:off x="1135375" y="1850000"/>
            <a:ext cx="1123800" cy="15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
          <p:cNvSpPr/>
          <p:nvPr/>
        </p:nvSpPr>
        <p:spPr>
          <a:xfrm>
            <a:off x="2597878" y="1850000"/>
            <a:ext cx="1123800" cy="15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
          <p:cNvSpPr/>
          <p:nvPr/>
        </p:nvSpPr>
        <p:spPr>
          <a:xfrm>
            <a:off x="5660572" y="1850000"/>
            <a:ext cx="1123800" cy="15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
          <p:cNvSpPr/>
          <p:nvPr/>
        </p:nvSpPr>
        <p:spPr>
          <a:xfrm>
            <a:off x="7096700" y="1850000"/>
            <a:ext cx="1123800" cy="15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
          <p:cNvSpPr/>
          <p:nvPr/>
        </p:nvSpPr>
        <p:spPr>
          <a:xfrm>
            <a:off x="1957544" y="887019"/>
            <a:ext cx="1205534" cy="125863"/>
          </a:xfrm>
          <a:prstGeom prst="rect">
            <a:avLst/>
          </a:prstGeom>
        </p:spPr>
        <p:txBody>
          <a:bodyPr>
            <a:prstTxWarp prst="textPlain">
              <a:avLst/>
            </a:prstTxWarp>
          </a:bodyPr>
          <a:lstStyle/>
          <a:p>
            <a:pPr lvl="0" algn="ctr"/>
            <a:r>
              <a:rPr b="0" i="0">
                <a:ln>
                  <a:noFill/>
                </a:ln>
                <a:solidFill>
                  <a:srgbClr val="FFFFFF"/>
                </a:solidFill>
                <a:latin typeface="Sora"/>
              </a:rPr>
              <a:t>IMPORTANTES</a:t>
            </a:r>
          </a:p>
        </p:txBody>
      </p:sp>
      <p:sp>
        <p:nvSpPr>
          <p:cNvPr id="35" name="Google Shape;35;p3"/>
          <p:cNvSpPr/>
          <p:nvPr/>
        </p:nvSpPr>
        <p:spPr>
          <a:xfrm>
            <a:off x="1202251" y="606975"/>
            <a:ext cx="1960821" cy="239022"/>
          </a:xfrm>
          <a:prstGeom prst="rect">
            <a:avLst/>
          </a:prstGeom>
        </p:spPr>
        <p:txBody>
          <a:bodyPr>
            <a:prstTxWarp prst="textPlain">
              <a:avLst/>
            </a:prstTxWarp>
          </a:bodyPr>
          <a:lstStyle/>
          <a:p>
            <a:pPr lvl="0" algn="ctr"/>
            <a:r>
              <a:rPr b="1" i="0">
                <a:ln>
                  <a:noFill/>
                </a:ln>
                <a:solidFill>
                  <a:srgbClr val="FFFFFF"/>
                </a:solidFill>
                <a:latin typeface="Sora"/>
              </a:rPr>
              <a:t>MOMENTOS</a:t>
            </a:r>
          </a:p>
        </p:txBody>
      </p:sp>
      <p:sp>
        <p:nvSpPr>
          <p:cNvPr id="36" name="Google Shape;36;p3"/>
          <p:cNvSpPr/>
          <p:nvPr/>
        </p:nvSpPr>
        <p:spPr>
          <a:xfrm>
            <a:off x="0" y="902950"/>
            <a:ext cx="1866900" cy="125700"/>
          </a:xfrm>
          <a:prstGeom prst="rect">
            <a:avLst/>
          </a:pr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C00CC"/>
              </a:solidFill>
            </a:endParaRPr>
          </a:p>
        </p:txBody>
      </p:sp>
      <p:sp>
        <p:nvSpPr>
          <p:cNvPr id="37" name="Google Shape;37;p3"/>
          <p:cNvSpPr txBox="1"/>
          <p:nvPr/>
        </p:nvSpPr>
        <p:spPr>
          <a:xfrm>
            <a:off x="938722" y="3507700"/>
            <a:ext cx="15171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Tiempo de p</a:t>
            </a:r>
            <a:r>
              <a:rPr lang="es" sz="900" b="0" i="0" u="none" strike="noStrike" cap="none">
                <a:solidFill>
                  <a:srgbClr val="EEEEEE"/>
                </a:solidFill>
                <a:latin typeface="Sora SemiBold"/>
                <a:ea typeface="Sora SemiBold"/>
                <a:cs typeface="Sora SemiBold"/>
                <a:sym typeface="Sora SemiBold"/>
              </a:rPr>
              <a:t>articipemos</a:t>
            </a:r>
            <a:endParaRPr sz="900" b="0" i="0" u="none" strike="noStrike" cap="none">
              <a:solidFill>
                <a:srgbClr val="EEEEEE"/>
              </a:solidFill>
              <a:latin typeface="Sora SemiBold"/>
              <a:ea typeface="Sora SemiBold"/>
              <a:cs typeface="Sora SemiBold"/>
              <a:sym typeface="Sora SemiBold"/>
            </a:endParaRPr>
          </a:p>
        </p:txBody>
      </p:sp>
      <p:sp>
        <p:nvSpPr>
          <p:cNvPr id="38" name="Google Shape;38;p3"/>
          <p:cNvSpPr txBox="1"/>
          <p:nvPr/>
        </p:nvSpPr>
        <p:spPr>
          <a:xfrm>
            <a:off x="2520325" y="3438400"/>
            <a:ext cx="12789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900" b="0" i="0" u="none" strike="noStrike" cap="none">
                <a:solidFill>
                  <a:srgbClr val="EEEEEE"/>
                </a:solidFill>
                <a:latin typeface="Sora SemiBold"/>
                <a:ea typeface="Sora SemiBold"/>
                <a:cs typeface="Sora SemiBold"/>
                <a:sym typeface="Sora SemiBold"/>
              </a:rPr>
              <a:t>Iniciamos </a:t>
            </a:r>
            <a:endParaRPr sz="900" b="0" i="0" u="none" strike="noStrike" cap="none">
              <a:solidFill>
                <a:srgbClr val="EEEEEE"/>
              </a:solidFill>
              <a:latin typeface="Sora SemiBold"/>
              <a:ea typeface="Sora SemiBold"/>
              <a:cs typeface="Sora SemiBold"/>
              <a:sym typeface="Sora SemiBold"/>
            </a:endParaRPr>
          </a:p>
          <a:p>
            <a:pPr marL="0" marR="0" lvl="0" indent="0" algn="ctr" rtl="0">
              <a:lnSpc>
                <a:spcPct val="100000"/>
              </a:lnSpc>
              <a:spcBef>
                <a:spcPts val="0"/>
              </a:spcBef>
              <a:spcAft>
                <a:spcPts val="0"/>
              </a:spcAft>
              <a:buClr>
                <a:srgbClr val="000000"/>
              </a:buClr>
              <a:buSzPts val="1400"/>
              <a:buFont typeface="Arial"/>
              <a:buNone/>
            </a:pPr>
            <a:r>
              <a:rPr lang="es" sz="900" b="0" i="0" u="none" strike="noStrike" cap="none">
                <a:solidFill>
                  <a:srgbClr val="EEEEEE"/>
                </a:solidFill>
                <a:latin typeface="Sora SemiBold"/>
                <a:ea typeface="Sora SemiBold"/>
                <a:cs typeface="Sora SemiBold"/>
                <a:sym typeface="Sora SemiBold"/>
              </a:rPr>
              <a:t>y finalizamos </a:t>
            </a:r>
            <a:endParaRPr sz="900" b="0" i="0" u="none" strike="noStrike" cap="none">
              <a:solidFill>
                <a:srgbClr val="EEEEEE"/>
              </a:solidFill>
              <a:latin typeface="Sora SemiBold"/>
              <a:ea typeface="Sora SemiBold"/>
              <a:cs typeface="Sora SemiBold"/>
              <a:sym typeface="Sora SemiBold"/>
            </a:endParaRPr>
          </a:p>
          <a:p>
            <a:pPr marL="0" marR="0" lvl="0" indent="0" algn="ctr" rtl="0">
              <a:lnSpc>
                <a:spcPct val="100000"/>
              </a:lnSpc>
              <a:spcBef>
                <a:spcPts val="0"/>
              </a:spcBef>
              <a:spcAft>
                <a:spcPts val="0"/>
              </a:spcAft>
              <a:buClr>
                <a:srgbClr val="000000"/>
              </a:buClr>
              <a:buSzPts val="1400"/>
              <a:buFont typeface="Arial"/>
              <a:buNone/>
            </a:pPr>
            <a:r>
              <a:rPr lang="es" sz="900" b="0" i="0" u="none" strike="noStrike" cap="none">
                <a:solidFill>
                  <a:srgbClr val="EEEEEE"/>
                </a:solidFill>
                <a:latin typeface="Sora SemiBold"/>
                <a:ea typeface="Sora SemiBold"/>
                <a:cs typeface="Sora SemiBold"/>
                <a:sym typeface="Sora SemiBold"/>
              </a:rPr>
              <a:t>a tiempo</a:t>
            </a:r>
            <a:endParaRPr sz="900" b="0" i="0" u="none" strike="noStrike" cap="none">
              <a:solidFill>
                <a:srgbClr val="EEEEEE"/>
              </a:solidFill>
              <a:latin typeface="Sora SemiBold"/>
              <a:ea typeface="Sora SemiBold"/>
              <a:cs typeface="Sora SemiBold"/>
              <a:sym typeface="Sora SemiBold"/>
            </a:endParaRPr>
          </a:p>
        </p:txBody>
      </p:sp>
      <p:sp>
        <p:nvSpPr>
          <p:cNvPr id="39" name="Google Shape;39;p3"/>
          <p:cNvSpPr txBox="1"/>
          <p:nvPr/>
        </p:nvSpPr>
        <p:spPr>
          <a:xfrm>
            <a:off x="3809702" y="3438400"/>
            <a:ext cx="16770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Escuchemos</a:t>
            </a:r>
            <a:endParaRPr sz="900">
              <a:solidFill>
                <a:srgbClr val="EEEEEE"/>
              </a:solidFill>
              <a:latin typeface="Sora SemiBold"/>
              <a:ea typeface="Sora SemiBold"/>
              <a:cs typeface="Sora SemiBold"/>
              <a:sym typeface="Sora SemiBold"/>
            </a:endParaRPr>
          </a:p>
          <a:p>
            <a:pPr marL="0" marR="0" lvl="0" indent="0" algn="ctr" rtl="0">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opiniones,</a:t>
            </a:r>
            <a:endParaRPr sz="900">
              <a:solidFill>
                <a:srgbClr val="EEEEEE"/>
              </a:solidFill>
              <a:latin typeface="Sora SemiBold"/>
              <a:ea typeface="Sora SemiBold"/>
              <a:cs typeface="Sora SemiBold"/>
              <a:sym typeface="Sora SemiBold"/>
            </a:endParaRPr>
          </a:p>
          <a:p>
            <a:pPr marL="0" marR="0" lvl="0" indent="0" algn="ctr" rtl="0">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micrófonos en off</a:t>
            </a:r>
            <a:endParaRPr sz="900">
              <a:solidFill>
                <a:srgbClr val="EEEEEE"/>
              </a:solidFill>
              <a:latin typeface="Sora SemiBold"/>
              <a:ea typeface="Sora SemiBold"/>
              <a:cs typeface="Sora SemiBold"/>
              <a:sym typeface="Sora SemiBold"/>
            </a:endParaRPr>
          </a:p>
        </p:txBody>
      </p:sp>
      <p:sp>
        <p:nvSpPr>
          <p:cNvPr id="40" name="Google Shape;40;p3"/>
          <p:cNvSpPr txBox="1"/>
          <p:nvPr/>
        </p:nvSpPr>
        <p:spPr>
          <a:xfrm>
            <a:off x="5526175" y="3438400"/>
            <a:ext cx="13926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900" b="0" i="0" u="none" strike="noStrike" cap="none">
                <a:solidFill>
                  <a:srgbClr val="EEEEEE"/>
                </a:solidFill>
                <a:latin typeface="Sora SemiBold"/>
                <a:ea typeface="Sora SemiBold"/>
                <a:cs typeface="Sora SemiBold"/>
                <a:sym typeface="Sora SemiBold"/>
              </a:rPr>
              <a:t>Mantengamos </a:t>
            </a:r>
            <a:endParaRPr sz="900" b="0" i="0" u="none" strike="noStrike" cap="none">
              <a:solidFill>
                <a:srgbClr val="EEEEEE"/>
              </a:solidFill>
              <a:latin typeface="Sora SemiBold"/>
              <a:ea typeface="Sora SemiBold"/>
              <a:cs typeface="Sora SemiBold"/>
              <a:sym typeface="Sora SemiBold"/>
            </a:endParaRPr>
          </a:p>
          <a:p>
            <a:pPr marL="0" marR="0" lvl="0" indent="0" algn="ctr" rtl="0">
              <a:lnSpc>
                <a:spcPct val="100000"/>
              </a:lnSpc>
              <a:spcBef>
                <a:spcPts val="0"/>
              </a:spcBef>
              <a:spcAft>
                <a:spcPts val="0"/>
              </a:spcAft>
              <a:buClr>
                <a:srgbClr val="000000"/>
              </a:buClr>
              <a:buSzPts val="1400"/>
              <a:buFont typeface="Arial"/>
              <a:buNone/>
            </a:pPr>
            <a:r>
              <a:rPr lang="es" sz="900" b="0" i="0" u="none" strike="noStrike" cap="none">
                <a:solidFill>
                  <a:srgbClr val="EEEEEE"/>
                </a:solidFill>
                <a:latin typeface="Sora SemiBold"/>
                <a:ea typeface="Sora SemiBold"/>
                <a:cs typeface="Sora SemiBold"/>
                <a:sym typeface="Sora SemiBold"/>
              </a:rPr>
              <a:t>nuestra cámara </a:t>
            </a:r>
            <a:endParaRPr sz="900" b="0" i="0" u="none" strike="noStrike" cap="none">
              <a:solidFill>
                <a:srgbClr val="EEEEEE"/>
              </a:solidFill>
              <a:latin typeface="Sora SemiBold"/>
              <a:ea typeface="Sora SemiBold"/>
              <a:cs typeface="Sora SemiBold"/>
              <a:sym typeface="Sora SemiBold"/>
            </a:endParaRPr>
          </a:p>
          <a:p>
            <a:pPr marL="0" marR="0" lvl="0" indent="0" algn="ctr" rtl="0">
              <a:lnSpc>
                <a:spcPct val="100000"/>
              </a:lnSpc>
              <a:spcBef>
                <a:spcPts val="0"/>
              </a:spcBef>
              <a:spcAft>
                <a:spcPts val="0"/>
              </a:spcAft>
              <a:buClr>
                <a:srgbClr val="000000"/>
              </a:buClr>
              <a:buSzPts val="1400"/>
              <a:buFont typeface="Arial"/>
              <a:buNone/>
            </a:pPr>
            <a:r>
              <a:rPr lang="es" sz="900" b="0" i="0" u="none" strike="noStrike" cap="none">
                <a:solidFill>
                  <a:srgbClr val="EEEEEE"/>
                </a:solidFill>
                <a:latin typeface="Sora SemiBold"/>
                <a:ea typeface="Sora SemiBold"/>
                <a:cs typeface="Sora SemiBold"/>
                <a:sym typeface="Sora SemiBold"/>
              </a:rPr>
              <a:t>encendida</a:t>
            </a:r>
            <a:endParaRPr sz="900" b="0" i="0" u="none" strike="noStrike" cap="none">
              <a:solidFill>
                <a:srgbClr val="EEEEEE"/>
              </a:solidFill>
              <a:latin typeface="Sora SemiBold"/>
              <a:ea typeface="Sora SemiBold"/>
              <a:cs typeface="Sora SemiBold"/>
              <a:sym typeface="Sora SemiBold"/>
            </a:endParaRPr>
          </a:p>
        </p:txBody>
      </p:sp>
      <p:sp>
        <p:nvSpPr>
          <p:cNvPr id="41" name="Google Shape;41;p3"/>
          <p:cNvSpPr txBox="1"/>
          <p:nvPr/>
        </p:nvSpPr>
        <p:spPr>
          <a:xfrm>
            <a:off x="6834644" y="3507700"/>
            <a:ext cx="16479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Ponte a</a:t>
            </a:r>
            <a:endParaRPr sz="900">
              <a:solidFill>
                <a:srgbClr val="EEEEEE"/>
              </a:solidFill>
              <a:latin typeface="Sora SemiBold"/>
              <a:ea typeface="Sora SemiBold"/>
              <a:cs typeface="Sora SemiBold"/>
              <a:sym typeface="Sora SemiBold"/>
            </a:endParaRPr>
          </a:p>
          <a:p>
            <a:pPr marL="0" marR="0" lvl="0" indent="0" algn="ctr" rtl="0">
              <a:lnSpc>
                <a:spcPct val="100000"/>
              </a:lnSpc>
              <a:spcBef>
                <a:spcPts val="0"/>
              </a:spcBef>
              <a:spcAft>
                <a:spcPts val="0"/>
              </a:spcAft>
              <a:buClr>
                <a:srgbClr val="000000"/>
              </a:buClr>
              <a:buSzPts val="1400"/>
              <a:buFont typeface="Arial"/>
              <a:buNone/>
            </a:pPr>
            <a:r>
              <a:rPr lang="es" sz="900">
                <a:solidFill>
                  <a:srgbClr val="EEEEEE"/>
                </a:solidFill>
                <a:latin typeface="Sora SemiBold"/>
                <a:ea typeface="Sora SemiBold"/>
                <a:cs typeface="Sora SemiBold"/>
                <a:sym typeface="Sora SemiBold"/>
              </a:rPr>
              <a:t>prueba</a:t>
            </a:r>
            <a:endParaRPr sz="900">
              <a:solidFill>
                <a:srgbClr val="EEEEEE"/>
              </a:solidFill>
              <a:latin typeface="Sora SemiBold"/>
              <a:ea typeface="Sora SemiBold"/>
              <a:cs typeface="Sora SemiBold"/>
              <a:sym typeface="Sora SemiBold"/>
            </a:endParaRPr>
          </a:p>
        </p:txBody>
      </p:sp>
      <p:sp>
        <p:nvSpPr>
          <p:cNvPr id="42" name="Google Shape;42;p3"/>
          <p:cNvSpPr txBox="1"/>
          <p:nvPr/>
        </p:nvSpPr>
        <p:spPr>
          <a:xfrm>
            <a:off x="5983375" y="6069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chemeClr val="lt1"/>
                </a:solidFill>
                <a:latin typeface="Sora SemiBold"/>
                <a:ea typeface="Sora SemiBold"/>
                <a:cs typeface="Sora SemiBold"/>
                <a:sym typeface="Sora SemiBold"/>
              </a:rPr>
              <a:t>Ciencia de Datos y AI</a:t>
            </a:r>
            <a:endParaRPr sz="1200" b="0" i="1" u="none" strike="noStrike" cap="none">
              <a:solidFill>
                <a:schemeClr val="lt1"/>
              </a:solidFill>
              <a:latin typeface="Sora SemiBold"/>
              <a:ea typeface="Sora SemiBold"/>
              <a:cs typeface="Sora SemiBold"/>
              <a:sym typeface="Sora SemiBold"/>
            </a:endParaRPr>
          </a:p>
        </p:txBody>
      </p:sp>
      <p:grpSp>
        <p:nvGrpSpPr>
          <p:cNvPr id="43" name="Google Shape;43;p3"/>
          <p:cNvGrpSpPr/>
          <p:nvPr/>
        </p:nvGrpSpPr>
        <p:grpSpPr>
          <a:xfrm>
            <a:off x="8482562" y="560781"/>
            <a:ext cx="427701" cy="461706"/>
            <a:chOff x="3398625" y="2806025"/>
            <a:chExt cx="521650" cy="563125"/>
          </a:xfrm>
        </p:grpSpPr>
        <p:sp>
          <p:nvSpPr>
            <p:cNvPr id="44" name="Google Shape;44;p3"/>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a:off x="1328668" y="2258541"/>
            <a:ext cx="665350" cy="711526"/>
            <a:chOff x="729025" y="4159875"/>
            <a:chExt cx="624800" cy="668100"/>
          </a:xfrm>
        </p:grpSpPr>
        <p:sp>
          <p:nvSpPr>
            <p:cNvPr id="48" name="Google Shape;48;p3"/>
            <p:cNvSpPr/>
            <p:nvPr/>
          </p:nvSpPr>
          <p:spPr>
            <a:xfrm>
              <a:off x="785475" y="4419675"/>
              <a:ext cx="199525" cy="199500"/>
            </a:xfrm>
            <a:custGeom>
              <a:avLst/>
              <a:gdLst/>
              <a:ahLst/>
              <a:cxnLst/>
              <a:rect l="l" t="t" r="r" b="b"/>
              <a:pathLst>
                <a:path w="7981" h="7980" extrusionOk="0">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64125" y="4159875"/>
              <a:ext cx="280225" cy="236925"/>
            </a:xfrm>
            <a:custGeom>
              <a:avLst/>
              <a:gdLst/>
              <a:ahLst/>
              <a:cxnLst/>
              <a:rect l="l" t="t" r="r" b="b"/>
              <a:pathLst>
                <a:path w="11209" h="9477" extrusionOk="0">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022150" y="4261200"/>
              <a:ext cx="253250" cy="214925"/>
            </a:xfrm>
            <a:custGeom>
              <a:avLst/>
              <a:gdLst/>
              <a:ahLst/>
              <a:cxnLst/>
              <a:rect l="l" t="t" r="r" b="b"/>
              <a:pathLst>
                <a:path w="10130" h="8597" extrusionOk="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729025" y="4589450"/>
              <a:ext cx="316725" cy="175950"/>
            </a:xfrm>
            <a:custGeom>
              <a:avLst/>
              <a:gdLst/>
              <a:ahLst/>
              <a:cxnLst/>
              <a:rect l="l" t="t" r="r" b="b"/>
              <a:pathLst>
                <a:path w="12669" h="7038" extrusionOk="0">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093325" y="4482000"/>
              <a:ext cx="199525" cy="199750"/>
            </a:xfrm>
            <a:custGeom>
              <a:avLst/>
              <a:gdLst/>
              <a:ahLst/>
              <a:cxnLst/>
              <a:rect l="l" t="t" r="r" b="b"/>
              <a:pathLst>
                <a:path w="7981" h="7990" extrusionOk="0">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1037100" y="4651800"/>
              <a:ext cx="316725" cy="176175"/>
            </a:xfrm>
            <a:custGeom>
              <a:avLst/>
              <a:gdLst/>
              <a:ahLst/>
              <a:cxnLst/>
              <a:rect l="l" t="t" r="r" b="b"/>
              <a:pathLst>
                <a:path w="12669" h="7047" extrusionOk="0">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2863181" y="2229240"/>
            <a:ext cx="593185" cy="770131"/>
            <a:chOff x="2212100" y="4204750"/>
            <a:chExt cx="478800" cy="621625"/>
          </a:xfrm>
        </p:grpSpPr>
        <p:sp>
          <p:nvSpPr>
            <p:cNvPr id="55" name="Google Shape;55;p3"/>
            <p:cNvSpPr/>
            <p:nvPr/>
          </p:nvSpPr>
          <p:spPr>
            <a:xfrm>
              <a:off x="2212100" y="4347575"/>
              <a:ext cx="478800" cy="478800"/>
            </a:xfrm>
            <a:custGeom>
              <a:avLst/>
              <a:gdLst/>
              <a:ahLst/>
              <a:cxnLst/>
              <a:rect l="l" t="t" r="r" b="b"/>
              <a:pathLst>
                <a:path w="19152" h="19152" extrusionOk="0">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265150" y="4400625"/>
              <a:ext cx="372700" cy="372725"/>
            </a:xfrm>
            <a:custGeom>
              <a:avLst/>
              <a:gdLst/>
              <a:ahLst/>
              <a:cxnLst/>
              <a:rect l="l" t="t" r="r" b="b"/>
              <a:pathLst>
                <a:path w="14908" h="14909" extrusionOk="0">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354450" y="4204750"/>
              <a:ext cx="181625" cy="119275"/>
            </a:xfrm>
            <a:custGeom>
              <a:avLst/>
              <a:gdLst/>
              <a:ahLst/>
              <a:cxnLst/>
              <a:rect l="l" t="t" r="r" b="b"/>
              <a:pathLst>
                <a:path w="7265" h="4771" extrusionOk="0">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436300" y="4500825"/>
              <a:ext cx="30400" cy="121750"/>
            </a:xfrm>
            <a:custGeom>
              <a:avLst/>
              <a:gdLst/>
              <a:ahLst/>
              <a:cxnLst/>
              <a:rect l="l" t="t" r="r" b="b"/>
              <a:pathLst>
                <a:path w="1216" h="4870" extrusionOk="0">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438100" y="4592400"/>
              <a:ext cx="89800" cy="30175"/>
            </a:xfrm>
            <a:custGeom>
              <a:avLst/>
              <a:gdLst/>
              <a:ahLst/>
              <a:cxnLst/>
              <a:rect l="l" t="t" r="r" b="b"/>
              <a:pathLst>
                <a:path w="3592" h="1207" extrusionOk="0">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3"/>
          <p:cNvGrpSpPr/>
          <p:nvPr/>
        </p:nvGrpSpPr>
        <p:grpSpPr>
          <a:xfrm>
            <a:off x="4373495" y="2233616"/>
            <a:ext cx="593207" cy="792782"/>
            <a:chOff x="3636450" y="4208100"/>
            <a:chExt cx="444350" cy="593800"/>
          </a:xfrm>
        </p:grpSpPr>
        <p:sp>
          <p:nvSpPr>
            <p:cNvPr id="61" name="Google Shape;61;p3"/>
            <p:cNvSpPr/>
            <p:nvPr/>
          </p:nvSpPr>
          <p:spPr>
            <a:xfrm>
              <a:off x="3714425" y="4212000"/>
              <a:ext cx="289075" cy="432350"/>
            </a:xfrm>
            <a:custGeom>
              <a:avLst/>
              <a:gdLst/>
              <a:ahLst/>
              <a:cxnLst/>
              <a:rect l="l" t="t" r="r" b="b"/>
              <a:pathLst>
                <a:path w="11563" h="17294" extrusionOk="0">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3843875" y="4612125"/>
              <a:ext cx="30175" cy="113600"/>
            </a:xfrm>
            <a:custGeom>
              <a:avLst/>
              <a:gdLst/>
              <a:ahLst/>
              <a:cxnLst/>
              <a:rect l="l" t="t" r="r" b="b"/>
              <a:pathLst>
                <a:path w="1207" h="4544" extrusionOk="0">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696075" y="4708250"/>
              <a:ext cx="325100" cy="93650"/>
            </a:xfrm>
            <a:custGeom>
              <a:avLst/>
              <a:gdLst/>
              <a:ahLst/>
              <a:cxnLst/>
              <a:rect l="l" t="t" r="r" b="b"/>
              <a:pathLst>
                <a:path w="13004" h="3746" extrusionOk="0">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3636450" y="4208100"/>
              <a:ext cx="444350" cy="441700"/>
            </a:xfrm>
            <a:custGeom>
              <a:avLst/>
              <a:gdLst/>
              <a:ahLst/>
              <a:cxnLst/>
              <a:rect l="l" t="t" r="r" b="b"/>
              <a:pathLst>
                <a:path w="17774" h="17668" extrusionOk="0">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3"/>
          <p:cNvGrpSpPr/>
          <p:nvPr/>
        </p:nvGrpSpPr>
        <p:grpSpPr>
          <a:xfrm>
            <a:off x="5790216" y="2274257"/>
            <a:ext cx="874676" cy="711494"/>
            <a:chOff x="2470650" y="2582625"/>
            <a:chExt cx="700525" cy="569925"/>
          </a:xfrm>
        </p:grpSpPr>
        <p:sp>
          <p:nvSpPr>
            <p:cNvPr id="66" name="Google Shape;66;p3"/>
            <p:cNvSpPr/>
            <p:nvPr/>
          </p:nvSpPr>
          <p:spPr>
            <a:xfrm>
              <a:off x="3103375" y="2747650"/>
              <a:ext cx="67800" cy="67800"/>
            </a:xfrm>
            <a:custGeom>
              <a:avLst/>
              <a:gdLst/>
              <a:ahLst/>
              <a:cxnLst/>
              <a:rect l="l" t="t" r="r" b="b"/>
              <a:pathLst>
                <a:path w="2712" h="2712" extrusionOk="0">
                  <a:moveTo>
                    <a:pt x="1351" y="1"/>
                  </a:moveTo>
                  <a:cubicBezTo>
                    <a:pt x="608" y="1"/>
                    <a:pt x="0" y="608"/>
                    <a:pt x="0" y="1352"/>
                  </a:cubicBezTo>
                  <a:cubicBezTo>
                    <a:pt x="0" y="2104"/>
                    <a:pt x="608" y="2712"/>
                    <a:pt x="1351" y="2712"/>
                  </a:cubicBezTo>
                  <a:cubicBezTo>
                    <a:pt x="2104" y="2712"/>
                    <a:pt x="2711" y="2104"/>
                    <a:pt x="2711" y="1352"/>
                  </a:cubicBezTo>
                  <a:cubicBezTo>
                    <a:pt x="2711" y="608"/>
                    <a:pt x="2104" y="1"/>
                    <a:pt x="1351"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2470650" y="2582625"/>
              <a:ext cx="681700" cy="569925"/>
            </a:xfrm>
            <a:custGeom>
              <a:avLst/>
              <a:gdLst/>
              <a:ahLst/>
              <a:cxnLst/>
              <a:rect l="l" t="t" r="r" b="b"/>
              <a:pathLst>
                <a:path w="27268" h="22797" extrusionOk="0">
                  <a:moveTo>
                    <a:pt x="3020" y="0"/>
                  </a:moveTo>
                  <a:cubicBezTo>
                    <a:pt x="1352" y="0"/>
                    <a:pt x="0" y="1360"/>
                    <a:pt x="0" y="3029"/>
                  </a:cubicBezTo>
                  <a:lnTo>
                    <a:pt x="0" y="19768"/>
                  </a:lnTo>
                  <a:cubicBezTo>
                    <a:pt x="0" y="21437"/>
                    <a:pt x="1352" y="22797"/>
                    <a:pt x="3020" y="22797"/>
                  </a:cubicBezTo>
                  <a:lnTo>
                    <a:pt x="24248" y="22797"/>
                  </a:lnTo>
                  <a:cubicBezTo>
                    <a:pt x="25917" y="22797"/>
                    <a:pt x="27268" y="21437"/>
                    <a:pt x="27268" y="19768"/>
                  </a:cubicBezTo>
                  <a:lnTo>
                    <a:pt x="27268" y="12070"/>
                  </a:lnTo>
                  <a:lnTo>
                    <a:pt x="27268" y="11154"/>
                  </a:lnTo>
                  <a:cubicBezTo>
                    <a:pt x="27268" y="10827"/>
                    <a:pt x="26996" y="10555"/>
                    <a:pt x="26660" y="10555"/>
                  </a:cubicBezTo>
                  <a:cubicBezTo>
                    <a:pt x="26334" y="10555"/>
                    <a:pt x="26062" y="10827"/>
                    <a:pt x="26062" y="11154"/>
                  </a:cubicBezTo>
                  <a:lnTo>
                    <a:pt x="26062" y="13584"/>
                  </a:lnTo>
                  <a:lnTo>
                    <a:pt x="26062" y="19768"/>
                  </a:lnTo>
                  <a:cubicBezTo>
                    <a:pt x="26062" y="20775"/>
                    <a:pt x="25246" y="21582"/>
                    <a:pt x="24248" y="21582"/>
                  </a:cubicBezTo>
                  <a:lnTo>
                    <a:pt x="3020" y="21582"/>
                  </a:lnTo>
                  <a:cubicBezTo>
                    <a:pt x="2023" y="21582"/>
                    <a:pt x="1206" y="20775"/>
                    <a:pt x="1206" y="19768"/>
                  </a:cubicBezTo>
                  <a:lnTo>
                    <a:pt x="1206" y="3029"/>
                  </a:lnTo>
                  <a:cubicBezTo>
                    <a:pt x="1206" y="2022"/>
                    <a:pt x="2023" y="1215"/>
                    <a:pt x="3020" y="1215"/>
                  </a:cubicBezTo>
                  <a:lnTo>
                    <a:pt x="24248" y="1215"/>
                  </a:lnTo>
                  <a:cubicBezTo>
                    <a:pt x="25246" y="1215"/>
                    <a:pt x="26062" y="2022"/>
                    <a:pt x="26062" y="3029"/>
                  </a:cubicBezTo>
                  <a:lnTo>
                    <a:pt x="26062" y="5323"/>
                  </a:lnTo>
                  <a:cubicBezTo>
                    <a:pt x="26062" y="5649"/>
                    <a:pt x="26325" y="5921"/>
                    <a:pt x="26660" y="5921"/>
                  </a:cubicBezTo>
                  <a:cubicBezTo>
                    <a:pt x="26996" y="5921"/>
                    <a:pt x="27268" y="5649"/>
                    <a:pt x="27268" y="5323"/>
                  </a:cubicBezTo>
                  <a:lnTo>
                    <a:pt x="27268" y="3029"/>
                  </a:lnTo>
                  <a:cubicBezTo>
                    <a:pt x="27268" y="1360"/>
                    <a:pt x="25917" y="0"/>
                    <a:pt x="24248"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732025" y="2734950"/>
              <a:ext cx="160750" cy="161000"/>
            </a:xfrm>
            <a:custGeom>
              <a:avLst/>
              <a:gdLst/>
              <a:ahLst/>
              <a:cxnLst/>
              <a:rect l="l" t="t" r="r" b="b"/>
              <a:pathLst>
                <a:path w="6430" h="6440" extrusionOk="0">
                  <a:moveTo>
                    <a:pt x="3211" y="1044"/>
                  </a:moveTo>
                  <a:cubicBezTo>
                    <a:pt x="4417" y="1044"/>
                    <a:pt x="5387" y="2023"/>
                    <a:pt x="5387" y="3220"/>
                  </a:cubicBezTo>
                  <a:cubicBezTo>
                    <a:pt x="5387" y="4417"/>
                    <a:pt x="4417" y="5387"/>
                    <a:pt x="3211" y="5387"/>
                  </a:cubicBezTo>
                  <a:cubicBezTo>
                    <a:pt x="2014" y="5387"/>
                    <a:pt x="1044" y="4417"/>
                    <a:pt x="1044" y="3220"/>
                  </a:cubicBezTo>
                  <a:cubicBezTo>
                    <a:pt x="1044" y="2023"/>
                    <a:pt x="2014" y="1044"/>
                    <a:pt x="3211" y="1044"/>
                  </a:cubicBezTo>
                  <a:close/>
                  <a:moveTo>
                    <a:pt x="3211" y="1"/>
                  </a:moveTo>
                  <a:cubicBezTo>
                    <a:pt x="1443" y="1"/>
                    <a:pt x="1" y="1443"/>
                    <a:pt x="1" y="3220"/>
                  </a:cubicBezTo>
                  <a:cubicBezTo>
                    <a:pt x="1" y="4988"/>
                    <a:pt x="1443" y="6439"/>
                    <a:pt x="3211" y="6439"/>
                  </a:cubicBezTo>
                  <a:cubicBezTo>
                    <a:pt x="4988" y="6439"/>
                    <a:pt x="6430" y="4988"/>
                    <a:pt x="6430" y="3220"/>
                  </a:cubicBezTo>
                  <a:cubicBezTo>
                    <a:pt x="6430" y="1443"/>
                    <a:pt x="4988" y="1"/>
                    <a:pt x="3211"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687150" y="2870075"/>
              <a:ext cx="254150" cy="141925"/>
            </a:xfrm>
            <a:custGeom>
              <a:avLst/>
              <a:gdLst/>
              <a:ahLst/>
              <a:cxnLst/>
              <a:rect l="l" t="t" r="r" b="b"/>
              <a:pathLst>
                <a:path w="10166" h="5677" extrusionOk="0">
                  <a:moveTo>
                    <a:pt x="5078" y="1043"/>
                  </a:moveTo>
                  <a:cubicBezTo>
                    <a:pt x="6865" y="1043"/>
                    <a:pt x="8461" y="2231"/>
                    <a:pt x="8959" y="3945"/>
                  </a:cubicBezTo>
                  <a:cubicBezTo>
                    <a:pt x="9023" y="4172"/>
                    <a:pt x="9068" y="4398"/>
                    <a:pt x="9096" y="4634"/>
                  </a:cubicBezTo>
                  <a:lnTo>
                    <a:pt x="1070" y="4634"/>
                  </a:lnTo>
                  <a:cubicBezTo>
                    <a:pt x="1288" y="2621"/>
                    <a:pt x="3002" y="1043"/>
                    <a:pt x="5078" y="1043"/>
                  </a:cubicBezTo>
                  <a:close/>
                  <a:moveTo>
                    <a:pt x="5078" y="0"/>
                  </a:moveTo>
                  <a:cubicBezTo>
                    <a:pt x="2276" y="0"/>
                    <a:pt x="0" y="2276"/>
                    <a:pt x="0" y="5078"/>
                  </a:cubicBezTo>
                  <a:cubicBezTo>
                    <a:pt x="0" y="5096"/>
                    <a:pt x="0" y="5124"/>
                    <a:pt x="0" y="5142"/>
                  </a:cubicBezTo>
                  <a:lnTo>
                    <a:pt x="0" y="5169"/>
                  </a:lnTo>
                  <a:cubicBezTo>
                    <a:pt x="9" y="5450"/>
                    <a:pt x="245" y="5677"/>
                    <a:pt x="526" y="5677"/>
                  </a:cubicBezTo>
                  <a:lnTo>
                    <a:pt x="9640" y="5677"/>
                  </a:lnTo>
                  <a:cubicBezTo>
                    <a:pt x="9921" y="5677"/>
                    <a:pt x="10156" y="5450"/>
                    <a:pt x="10156" y="5169"/>
                  </a:cubicBezTo>
                  <a:lnTo>
                    <a:pt x="10156" y="5142"/>
                  </a:lnTo>
                  <a:cubicBezTo>
                    <a:pt x="10156" y="5124"/>
                    <a:pt x="10166" y="5096"/>
                    <a:pt x="10166" y="5078"/>
                  </a:cubicBezTo>
                  <a:cubicBezTo>
                    <a:pt x="10166" y="4589"/>
                    <a:pt x="10093" y="4117"/>
                    <a:pt x="9957" y="3655"/>
                  </a:cubicBezTo>
                  <a:cubicBezTo>
                    <a:pt x="9331" y="1496"/>
                    <a:pt x="7327" y="0"/>
                    <a:pt x="5078"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626400" y="2773275"/>
              <a:ext cx="102250" cy="102475"/>
            </a:xfrm>
            <a:custGeom>
              <a:avLst/>
              <a:gdLst/>
              <a:ahLst/>
              <a:cxnLst/>
              <a:rect l="l" t="t" r="r" b="b"/>
              <a:pathLst>
                <a:path w="4090" h="4099" extrusionOk="0">
                  <a:moveTo>
                    <a:pt x="2049" y="880"/>
                  </a:moveTo>
                  <a:cubicBezTo>
                    <a:pt x="2693" y="880"/>
                    <a:pt x="3219" y="1406"/>
                    <a:pt x="3219" y="2050"/>
                  </a:cubicBezTo>
                  <a:cubicBezTo>
                    <a:pt x="3219" y="2693"/>
                    <a:pt x="2693" y="3219"/>
                    <a:pt x="2049" y="3219"/>
                  </a:cubicBezTo>
                  <a:cubicBezTo>
                    <a:pt x="1406" y="3219"/>
                    <a:pt x="880" y="2693"/>
                    <a:pt x="880" y="2050"/>
                  </a:cubicBezTo>
                  <a:cubicBezTo>
                    <a:pt x="880" y="1406"/>
                    <a:pt x="1406" y="880"/>
                    <a:pt x="2049" y="880"/>
                  </a:cubicBezTo>
                  <a:close/>
                  <a:moveTo>
                    <a:pt x="2049" y="0"/>
                  </a:moveTo>
                  <a:cubicBezTo>
                    <a:pt x="916" y="0"/>
                    <a:pt x="0" y="925"/>
                    <a:pt x="0" y="2050"/>
                  </a:cubicBezTo>
                  <a:cubicBezTo>
                    <a:pt x="0" y="3174"/>
                    <a:pt x="916" y="4099"/>
                    <a:pt x="2049" y="4099"/>
                  </a:cubicBezTo>
                  <a:cubicBezTo>
                    <a:pt x="3174" y="4099"/>
                    <a:pt x="4090" y="3174"/>
                    <a:pt x="4090" y="2050"/>
                  </a:cubicBezTo>
                  <a:cubicBezTo>
                    <a:pt x="4090" y="925"/>
                    <a:pt x="3174" y="0"/>
                    <a:pt x="2049"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599650" y="2853975"/>
              <a:ext cx="152575" cy="91150"/>
            </a:xfrm>
            <a:custGeom>
              <a:avLst/>
              <a:gdLst/>
              <a:ahLst/>
              <a:cxnLst/>
              <a:rect l="l" t="t" r="r" b="b"/>
              <a:pathLst>
                <a:path w="6103" h="3646" extrusionOk="0">
                  <a:moveTo>
                    <a:pt x="3156" y="0"/>
                  </a:moveTo>
                  <a:cubicBezTo>
                    <a:pt x="1415" y="0"/>
                    <a:pt x="0" y="1415"/>
                    <a:pt x="0" y="3156"/>
                  </a:cubicBezTo>
                  <a:cubicBezTo>
                    <a:pt x="0" y="3174"/>
                    <a:pt x="0" y="3183"/>
                    <a:pt x="0" y="3211"/>
                  </a:cubicBezTo>
                  <a:cubicBezTo>
                    <a:pt x="9" y="3455"/>
                    <a:pt x="200" y="3646"/>
                    <a:pt x="444" y="3646"/>
                  </a:cubicBezTo>
                  <a:lnTo>
                    <a:pt x="4761" y="3646"/>
                  </a:lnTo>
                  <a:cubicBezTo>
                    <a:pt x="5006" y="3646"/>
                    <a:pt x="5205" y="3446"/>
                    <a:pt x="5205" y="3211"/>
                  </a:cubicBezTo>
                  <a:cubicBezTo>
                    <a:pt x="5205" y="2966"/>
                    <a:pt x="5006" y="2766"/>
                    <a:pt x="4761" y="2766"/>
                  </a:cubicBezTo>
                  <a:lnTo>
                    <a:pt x="907" y="2766"/>
                  </a:lnTo>
                  <a:cubicBezTo>
                    <a:pt x="1097" y="1696"/>
                    <a:pt x="2031" y="871"/>
                    <a:pt x="3156" y="871"/>
                  </a:cubicBezTo>
                  <a:cubicBezTo>
                    <a:pt x="4035" y="871"/>
                    <a:pt x="4824" y="1361"/>
                    <a:pt x="5214" y="2150"/>
                  </a:cubicBezTo>
                  <a:cubicBezTo>
                    <a:pt x="5285" y="2305"/>
                    <a:pt x="5439" y="2395"/>
                    <a:pt x="5600" y="2395"/>
                  </a:cubicBezTo>
                  <a:cubicBezTo>
                    <a:pt x="5666" y="2395"/>
                    <a:pt x="5732" y="2380"/>
                    <a:pt x="5795" y="2349"/>
                  </a:cubicBezTo>
                  <a:cubicBezTo>
                    <a:pt x="6012" y="2249"/>
                    <a:pt x="6103" y="1986"/>
                    <a:pt x="5994" y="1769"/>
                  </a:cubicBezTo>
                  <a:cubicBezTo>
                    <a:pt x="5459" y="681"/>
                    <a:pt x="4371" y="0"/>
                    <a:pt x="3156"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897525" y="2773275"/>
              <a:ext cx="102275" cy="102475"/>
            </a:xfrm>
            <a:custGeom>
              <a:avLst/>
              <a:gdLst/>
              <a:ahLst/>
              <a:cxnLst/>
              <a:rect l="l" t="t" r="r" b="b"/>
              <a:pathLst>
                <a:path w="4091" h="4099" extrusionOk="0">
                  <a:moveTo>
                    <a:pt x="2041" y="880"/>
                  </a:moveTo>
                  <a:cubicBezTo>
                    <a:pt x="2694" y="880"/>
                    <a:pt x="3220" y="1406"/>
                    <a:pt x="3220" y="2050"/>
                  </a:cubicBezTo>
                  <a:cubicBezTo>
                    <a:pt x="3220" y="2693"/>
                    <a:pt x="2694" y="3219"/>
                    <a:pt x="2041" y="3219"/>
                  </a:cubicBezTo>
                  <a:cubicBezTo>
                    <a:pt x="1397" y="3219"/>
                    <a:pt x="871" y="2693"/>
                    <a:pt x="871" y="2050"/>
                  </a:cubicBezTo>
                  <a:cubicBezTo>
                    <a:pt x="871" y="1406"/>
                    <a:pt x="1397" y="880"/>
                    <a:pt x="2041" y="880"/>
                  </a:cubicBezTo>
                  <a:close/>
                  <a:moveTo>
                    <a:pt x="2041" y="0"/>
                  </a:moveTo>
                  <a:cubicBezTo>
                    <a:pt x="916" y="0"/>
                    <a:pt x="0" y="925"/>
                    <a:pt x="0" y="2050"/>
                  </a:cubicBezTo>
                  <a:cubicBezTo>
                    <a:pt x="0" y="3174"/>
                    <a:pt x="916" y="4099"/>
                    <a:pt x="2041" y="4099"/>
                  </a:cubicBezTo>
                  <a:cubicBezTo>
                    <a:pt x="3174" y="4099"/>
                    <a:pt x="4090" y="3174"/>
                    <a:pt x="4090" y="2050"/>
                  </a:cubicBezTo>
                  <a:cubicBezTo>
                    <a:pt x="4090" y="925"/>
                    <a:pt x="3174" y="0"/>
                    <a:pt x="204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877350" y="2853975"/>
              <a:ext cx="151225" cy="91150"/>
            </a:xfrm>
            <a:custGeom>
              <a:avLst/>
              <a:gdLst/>
              <a:ahLst/>
              <a:cxnLst/>
              <a:rect l="l" t="t" r="r" b="b"/>
              <a:pathLst>
                <a:path w="6049" h="3646" extrusionOk="0">
                  <a:moveTo>
                    <a:pt x="2893" y="0"/>
                  </a:moveTo>
                  <a:cubicBezTo>
                    <a:pt x="1732" y="0"/>
                    <a:pt x="671" y="635"/>
                    <a:pt x="118" y="1651"/>
                  </a:cubicBezTo>
                  <a:cubicBezTo>
                    <a:pt x="0" y="1868"/>
                    <a:pt x="82" y="2131"/>
                    <a:pt x="291" y="2249"/>
                  </a:cubicBezTo>
                  <a:cubicBezTo>
                    <a:pt x="358" y="2283"/>
                    <a:pt x="430" y="2299"/>
                    <a:pt x="500" y="2299"/>
                  </a:cubicBezTo>
                  <a:cubicBezTo>
                    <a:pt x="657" y="2299"/>
                    <a:pt x="808" y="2218"/>
                    <a:pt x="889" y="2068"/>
                  </a:cubicBezTo>
                  <a:cubicBezTo>
                    <a:pt x="1288" y="1333"/>
                    <a:pt x="2059" y="871"/>
                    <a:pt x="2893" y="871"/>
                  </a:cubicBezTo>
                  <a:cubicBezTo>
                    <a:pt x="4017" y="871"/>
                    <a:pt x="4951" y="1687"/>
                    <a:pt x="5142" y="2766"/>
                  </a:cubicBezTo>
                  <a:lnTo>
                    <a:pt x="1152" y="2766"/>
                  </a:lnTo>
                  <a:cubicBezTo>
                    <a:pt x="907" y="2766"/>
                    <a:pt x="717" y="2966"/>
                    <a:pt x="717" y="3211"/>
                  </a:cubicBezTo>
                  <a:cubicBezTo>
                    <a:pt x="717" y="3446"/>
                    <a:pt x="907" y="3646"/>
                    <a:pt x="1152" y="3646"/>
                  </a:cubicBezTo>
                  <a:lnTo>
                    <a:pt x="5613" y="3646"/>
                  </a:lnTo>
                  <a:cubicBezTo>
                    <a:pt x="5849" y="3646"/>
                    <a:pt x="6049" y="3437"/>
                    <a:pt x="6049" y="3201"/>
                  </a:cubicBezTo>
                  <a:cubicBezTo>
                    <a:pt x="6049" y="3183"/>
                    <a:pt x="6049" y="3174"/>
                    <a:pt x="6049" y="3156"/>
                  </a:cubicBezTo>
                  <a:cubicBezTo>
                    <a:pt x="6049" y="1415"/>
                    <a:pt x="4634" y="0"/>
                    <a:pt x="2893"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3"/>
          <p:cNvGrpSpPr/>
          <p:nvPr/>
        </p:nvGrpSpPr>
        <p:grpSpPr>
          <a:xfrm>
            <a:off x="7298484" y="2286237"/>
            <a:ext cx="720238" cy="660317"/>
            <a:chOff x="7334172" y="2286237"/>
            <a:chExt cx="720238" cy="660317"/>
          </a:xfrm>
        </p:grpSpPr>
        <p:grpSp>
          <p:nvGrpSpPr>
            <p:cNvPr id="75" name="Google Shape;75;p3"/>
            <p:cNvGrpSpPr/>
            <p:nvPr/>
          </p:nvGrpSpPr>
          <p:grpSpPr>
            <a:xfrm>
              <a:off x="7515950" y="2384088"/>
              <a:ext cx="356682" cy="285314"/>
              <a:chOff x="7054764" y="3783839"/>
              <a:chExt cx="230028" cy="184002"/>
            </a:xfrm>
          </p:grpSpPr>
          <p:sp>
            <p:nvSpPr>
              <p:cNvPr id="76" name="Google Shape;76;p3"/>
              <p:cNvSpPr/>
              <p:nvPr/>
            </p:nvSpPr>
            <p:spPr>
              <a:xfrm>
                <a:off x="7054764" y="3841244"/>
                <a:ext cx="69090" cy="69090"/>
              </a:xfrm>
              <a:custGeom>
                <a:avLst/>
                <a:gdLst/>
                <a:ahLst/>
                <a:cxnLst/>
                <a:rect l="l" t="t" r="r" b="b"/>
                <a:pathLst>
                  <a:path w="674" h="674" extrusionOk="0">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7135335" y="3898752"/>
                <a:ext cx="69090" cy="69090"/>
              </a:xfrm>
              <a:custGeom>
                <a:avLst/>
                <a:gdLst/>
                <a:ahLst/>
                <a:cxnLst/>
                <a:rect l="l" t="t" r="r" b="b"/>
                <a:pathLst>
                  <a:path w="674" h="674" extrusionOk="0">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7215702" y="3783839"/>
                <a:ext cx="69090" cy="69090"/>
              </a:xfrm>
              <a:custGeom>
                <a:avLst/>
                <a:gdLst/>
                <a:ahLst/>
                <a:cxnLst/>
                <a:rect l="l" t="t" r="r" b="b"/>
                <a:pathLst>
                  <a:path w="674" h="674" extrusionOk="0">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095050" y="3877635"/>
                <a:ext cx="69090" cy="53919"/>
              </a:xfrm>
              <a:custGeom>
                <a:avLst/>
                <a:gdLst/>
                <a:ahLst/>
                <a:cxnLst/>
                <a:rect l="l" t="t" r="r" b="b"/>
                <a:pathLst>
                  <a:path w="674" h="526" extrusionOk="0">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169983" y="3825663"/>
                <a:ext cx="80161" cy="100355"/>
              </a:xfrm>
              <a:custGeom>
                <a:avLst/>
                <a:gdLst/>
                <a:ahLst/>
                <a:cxnLst/>
                <a:rect l="l" t="t" r="r" b="b"/>
                <a:pathLst>
                  <a:path w="782" h="979" extrusionOk="0">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3"/>
            <p:cNvGrpSpPr/>
            <p:nvPr/>
          </p:nvGrpSpPr>
          <p:grpSpPr>
            <a:xfrm>
              <a:off x="7334172" y="2286237"/>
              <a:ext cx="720238" cy="660317"/>
              <a:chOff x="7008943" y="818158"/>
              <a:chExt cx="275848" cy="252888"/>
            </a:xfrm>
          </p:grpSpPr>
          <p:sp>
            <p:nvSpPr>
              <p:cNvPr id="82" name="Google Shape;82;p3"/>
              <p:cNvSpPr/>
              <p:nvPr/>
            </p:nvSpPr>
            <p:spPr>
              <a:xfrm>
                <a:off x="7099663" y="1013438"/>
                <a:ext cx="94409" cy="57609"/>
              </a:xfrm>
              <a:custGeom>
                <a:avLst/>
                <a:gdLst/>
                <a:ahLst/>
                <a:cxnLst/>
                <a:rect l="l" t="t" r="r" b="b"/>
                <a:pathLst>
                  <a:path w="921" h="562" extrusionOk="0">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7135335" y="978995"/>
                <a:ext cx="23064" cy="57609"/>
              </a:xfrm>
              <a:custGeom>
                <a:avLst/>
                <a:gdLst/>
                <a:ahLst/>
                <a:cxnLst/>
                <a:rect l="l" t="t" r="r" b="b"/>
                <a:pathLst>
                  <a:path w="225" h="562" extrusionOk="0">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7008943" y="818158"/>
                <a:ext cx="275848" cy="22962"/>
              </a:xfrm>
              <a:custGeom>
                <a:avLst/>
                <a:gdLst/>
                <a:ahLst/>
                <a:cxnLst/>
                <a:rect l="l" t="t" r="r" b="b"/>
                <a:pathLst>
                  <a:path w="2691" h="224" extrusionOk="0">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7031802" y="818158"/>
                <a:ext cx="230027" cy="183898"/>
              </a:xfrm>
              <a:custGeom>
                <a:avLst/>
                <a:gdLst/>
                <a:ahLst/>
                <a:cxnLst/>
                <a:rect l="l" t="t" r="r" b="b"/>
                <a:pathLst>
                  <a:path w="2244" h="1794" extrusionOk="0">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extLst>
    <p:ext uri="{DCECCB84-F9BA-43D5-87BE-67443E8EF086}">
      <p15:sldGuideLst xmlns:p15="http://schemas.microsoft.com/office/powerpoint/2012/main">
        <p15:guide id="1" orient="horz" pos="648">
          <p15:clr>
            <a:srgbClr val="FA7B17"/>
          </p15:clr>
        </p15:guide>
        <p15:guide id="2" orient="horz" pos="382">
          <p15:clr>
            <a:srgbClr val="FA7B17"/>
          </p15:clr>
        </p15:guide>
        <p15:guide id="3" pos="179">
          <p15:clr>
            <a:srgbClr val="FA7B17"/>
          </p15:clr>
        </p15:guide>
        <p15:guide id="4" pos="5588">
          <p15:clr>
            <a:srgbClr val="FA7B17"/>
          </p15:clr>
        </p15:guide>
        <p15:guide id="5" orient="horz" pos="3061">
          <p15:clr>
            <a:srgbClr val="FA7B17"/>
          </p15:clr>
        </p15:guide>
        <p15:guide id="6" orient="horz" pos="1433">
          <p15:clr>
            <a:srgbClr val="FA7B17"/>
          </p15:clr>
        </p15:guide>
        <p15:guide id="7" orient="horz" pos="1881">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acia">
  <p:cSld name="TITLE_1">
    <p:spTree>
      <p:nvGrpSpPr>
        <p:cNvPr id="1" name="Shape 86"/>
        <p:cNvGrpSpPr/>
        <p:nvPr/>
      </p:nvGrpSpPr>
      <p:grpSpPr>
        <a:xfrm>
          <a:off x="0" y="0"/>
          <a:ext cx="0" cy="0"/>
          <a:chOff x="0" y="0"/>
          <a:chExt cx="0" cy="0"/>
        </a:xfrm>
      </p:grpSpPr>
      <p:sp>
        <p:nvSpPr>
          <p:cNvPr id="87" name="Google Shape;8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pic>
        <p:nvPicPr>
          <p:cNvPr id="88" name="Google Shape;88;p4"/>
          <p:cNvPicPr preferRelativeResize="0"/>
          <p:nvPr/>
        </p:nvPicPr>
        <p:blipFill>
          <a:blip r:embed="rId2">
            <a:alphaModFix/>
          </a:blip>
          <a:stretch>
            <a:fillRect/>
          </a:stretch>
        </p:blipFill>
        <p:spPr>
          <a:xfrm>
            <a:off x="7664675" y="4505663"/>
            <a:ext cx="1205524" cy="333187"/>
          </a:xfrm>
          <a:prstGeom prst="rect">
            <a:avLst/>
          </a:prstGeom>
          <a:noFill/>
          <a:ln>
            <a:noFill/>
          </a:ln>
        </p:spPr>
      </p:pic>
      <p:sp>
        <p:nvSpPr>
          <p:cNvPr id="89" name="Google Shape;89;p4"/>
          <p:cNvSpPr txBox="1"/>
          <p:nvPr/>
        </p:nvSpPr>
        <p:spPr>
          <a:xfrm>
            <a:off x="5983375" y="3783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rgbClr val="CC00CC"/>
                </a:solidFill>
                <a:latin typeface="Sora SemiBold"/>
                <a:ea typeface="Sora SemiBold"/>
                <a:cs typeface="Sora SemiBold"/>
                <a:sym typeface="Sora SemiBold"/>
              </a:rPr>
              <a:t>Ciencia de Datos y AI</a:t>
            </a:r>
            <a:endParaRPr sz="1200" b="0" i="1" u="none" strike="noStrike" cap="none">
              <a:solidFill>
                <a:srgbClr val="CC00CC"/>
              </a:solidFill>
              <a:latin typeface="Sora SemiBold"/>
              <a:ea typeface="Sora SemiBold"/>
              <a:cs typeface="Sora SemiBold"/>
              <a:sym typeface="Sora SemiBold"/>
            </a:endParaRPr>
          </a:p>
        </p:txBody>
      </p:sp>
      <p:grpSp>
        <p:nvGrpSpPr>
          <p:cNvPr id="90" name="Google Shape;90;p4"/>
          <p:cNvGrpSpPr/>
          <p:nvPr/>
        </p:nvGrpSpPr>
        <p:grpSpPr>
          <a:xfrm>
            <a:off x="8482562" y="332181"/>
            <a:ext cx="427701" cy="461706"/>
            <a:chOff x="3398625" y="2806025"/>
            <a:chExt cx="521650" cy="563125"/>
          </a:xfrm>
        </p:grpSpPr>
        <p:sp>
          <p:nvSpPr>
            <p:cNvPr id="91" name="Google Shape;91;p4"/>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p:cSld name="TITLE_1_3">
    <p:spTree>
      <p:nvGrpSpPr>
        <p:cNvPr id="1" name="Shape 94"/>
        <p:cNvGrpSpPr/>
        <p:nvPr/>
      </p:nvGrpSpPr>
      <p:grpSpPr>
        <a:xfrm>
          <a:off x="0" y="0"/>
          <a:ext cx="0" cy="0"/>
          <a:chOff x="0" y="0"/>
          <a:chExt cx="0" cy="0"/>
        </a:xfrm>
      </p:grpSpPr>
      <p:sp>
        <p:nvSpPr>
          <p:cNvPr id="95" name="Google Shape;9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pic>
        <p:nvPicPr>
          <p:cNvPr id="96" name="Google Shape;96;p5"/>
          <p:cNvPicPr preferRelativeResize="0"/>
          <p:nvPr/>
        </p:nvPicPr>
        <p:blipFill>
          <a:blip r:embed="rId2">
            <a:alphaModFix/>
          </a:blip>
          <a:stretch>
            <a:fillRect/>
          </a:stretch>
        </p:blipFill>
        <p:spPr>
          <a:xfrm>
            <a:off x="7664675" y="4505663"/>
            <a:ext cx="1205524" cy="333187"/>
          </a:xfrm>
          <a:prstGeom prst="rect">
            <a:avLst/>
          </a:prstGeom>
          <a:noFill/>
          <a:ln>
            <a:noFill/>
          </a:ln>
        </p:spPr>
      </p:pic>
      <p:sp>
        <p:nvSpPr>
          <p:cNvPr id="97" name="Google Shape;97;p5"/>
          <p:cNvSpPr txBox="1"/>
          <p:nvPr/>
        </p:nvSpPr>
        <p:spPr>
          <a:xfrm>
            <a:off x="5983375" y="3783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rgbClr val="CC00CC"/>
                </a:solidFill>
                <a:latin typeface="Sora SemiBold"/>
                <a:ea typeface="Sora SemiBold"/>
                <a:cs typeface="Sora SemiBold"/>
                <a:sym typeface="Sora SemiBold"/>
              </a:rPr>
              <a:t>Ciencia de Datos y AI</a:t>
            </a:r>
            <a:endParaRPr sz="1200" b="0" i="1" u="none" strike="noStrike" cap="none">
              <a:solidFill>
                <a:srgbClr val="CC00CC"/>
              </a:solidFill>
              <a:latin typeface="Sora SemiBold"/>
              <a:ea typeface="Sora SemiBold"/>
              <a:cs typeface="Sora SemiBold"/>
              <a:sym typeface="Sora SemiBold"/>
            </a:endParaRPr>
          </a:p>
        </p:txBody>
      </p:sp>
      <p:grpSp>
        <p:nvGrpSpPr>
          <p:cNvPr id="98" name="Google Shape;98;p5"/>
          <p:cNvGrpSpPr/>
          <p:nvPr/>
        </p:nvGrpSpPr>
        <p:grpSpPr>
          <a:xfrm>
            <a:off x="8482562" y="332181"/>
            <a:ext cx="427701" cy="461706"/>
            <a:chOff x="3398625" y="2806025"/>
            <a:chExt cx="521650" cy="563125"/>
          </a:xfrm>
        </p:grpSpPr>
        <p:sp>
          <p:nvSpPr>
            <p:cNvPr id="99" name="Google Shape;99;p5"/>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5"/>
          <p:cNvSpPr/>
          <p:nvPr/>
        </p:nvSpPr>
        <p:spPr>
          <a:xfrm>
            <a:off x="417448" y="471300"/>
            <a:ext cx="1382938" cy="344496"/>
          </a:xfrm>
          <a:prstGeom prst="rect">
            <a:avLst/>
          </a:prstGeom>
        </p:spPr>
        <p:txBody>
          <a:bodyPr>
            <a:prstTxWarp prst="textPlain">
              <a:avLst/>
            </a:prstTxWarp>
          </a:bodyPr>
          <a:lstStyle/>
          <a:p>
            <a:pPr lvl="0" algn="ctr"/>
            <a:r>
              <a:rPr b="1" i="0">
                <a:ln>
                  <a:noFill/>
                </a:ln>
                <a:solidFill>
                  <a:srgbClr val="CC00CC"/>
                </a:solidFill>
                <a:latin typeface="Sora"/>
              </a:rPr>
              <a:t>Agenda</a:t>
            </a:r>
          </a:p>
        </p:txBody>
      </p:sp>
      <p:sp>
        <p:nvSpPr>
          <p:cNvPr id="103" name="Google Shape;103;p5"/>
          <p:cNvSpPr/>
          <p:nvPr/>
        </p:nvSpPr>
        <p:spPr>
          <a:xfrm>
            <a:off x="417450" y="887225"/>
            <a:ext cx="612537" cy="173578"/>
          </a:xfrm>
          <a:prstGeom prst="rect">
            <a:avLst/>
          </a:prstGeom>
        </p:spPr>
        <p:txBody>
          <a:bodyPr>
            <a:prstTxWarp prst="textPlain">
              <a:avLst/>
            </a:prstTxWarp>
          </a:bodyPr>
          <a:lstStyle/>
          <a:p>
            <a:pPr lvl="0" algn="ctr"/>
            <a:r>
              <a:rPr b="0" i="0">
                <a:ln>
                  <a:noFill/>
                </a:ln>
                <a:solidFill>
                  <a:srgbClr val="004987"/>
                </a:solidFill>
                <a:latin typeface="Sora"/>
              </a:rPr>
              <a:t>del día</a:t>
            </a:r>
          </a:p>
        </p:txBody>
      </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oria">
  <p:cSld name="TITLE_1_2">
    <p:spTree>
      <p:nvGrpSpPr>
        <p:cNvPr id="1" name="Shape 104"/>
        <p:cNvGrpSpPr/>
        <p:nvPr/>
      </p:nvGrpSpPr>
      <p:grpSpPr>
        <a:xfrm>
          <a:off x="0" y="0"/>
          <a:ext cx="0" cy="0"/>
          <a:chOff x="0" y="0"/>
          <a:chExt cx="0" cy="0"/>
        </a:xfrm>
      </p:grpSpPr>
      <p:sp>
        <p:nvSpPr>
          <p:cNvPr id="105" name="Google Shape;10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106" name="Google Shape;106;p6"/>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4987"/>
              </a:buClr>
              <a:buSzPts val="3000"/>
              <a:buNone/>
              <a:defRPr sz="3000">
                <a:solidFill>
                  <a:srgbClr val="004987"/>
                </a:solidFill>
                <a:latin typeface="Work Sans Medium"/>
                <a:ea typeface="Work Sans Medium"/>
                <a:cs typeface="Work Sans Medium"/>
                <a:sym typeface="Work Sans Medium"/>
              </a:defRPr>
            </a:lvl1pPr>
            <a:lvl2pPr lvl="1"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9pPr>
          </a:lstStyle>
          <a:p>
            <a:endParaRPr/>
          </a:p>
        </p:txBody>
      </p:sp>
      <p:pic>
        <p:nvPicPr>
          <p:cNvPr id="107" name="Google Shape;107;p6"/>
          <p:cNvPicPr preferRelativeResize="0"/>
          <p:nvPr/>
        </p:nvPicPr>
        <p:blipFill>
          <a:blip r:embed="rId2">
            <a:alphaModFix/>
          </a:blip>
          <a:stretch>
            <a:fillRect/>
          </a:stretch>
        </p:blipFill>
        <p:spPr>
          <a:xfrm>
            <a:off x="7664675" y="4505663"/>
            <a:ext cx="1205524" cy="333187"/>
          </a:xfrm>
          <a:prstGeom prst="rect">
            <a:avLst/>
          </a:prstGeom>
          <a:noFill/>
          <a:ln>
            <a:noFill/>
          </a:ln>
        </p:spPr>
      </p:pic>
      <p:sp>
        <p:nvSpPr>
          <p:cNvPr id="108" name="Google Shape;108;p6"/>
          <p:cNvSpPr/>
          <p:nvPr/>
        </p:nvSpPr>
        <p:spPr>
          <a:xfrm>
            <a:off x="8270200" y="299850"/>
            <a:ext cx="600000" cy="600000"/>
          </a:xfrm>
          <a:prstGeom prst="ellipse">
            <a:avLst/>
          </a:pr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7603450" y="299850"/>
            <a:ext cx="600000" cy="600000"/>
          </a:xfrm>
          <a:prstGeom prst="ellipse">
            <a:avLst/>
          </a:pr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6936700" y="299850"/>
            <a:ext cx="600000" cy="600000"/>
          </a:xfrm>
          <a:prstGeom prst="ellipse">
            <a:avLst/>
          </a:pr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6"/>
          <p:cNvGrpSpPr/>
          <p:nvPr/>
        </p:nvGrpSpPr>
        <p:grpSpPr>
          <a:xfrm>
            <a:off x="7071503" y="423208"/>
            <a:ext cx="330394" cy="353291"/>
            <a:chOff x="729025" y="4159875"/>
            <a:chExt cx="624800" cy="668100"/>
          </a:xfrm>
        </p:grpSpPr>
        <p:sp>
          <p:nvSpPr>
            <p:cNvPr id="112" name="Google Shape;112;p6"/>
            <p:cNvSpPr/>
            <p:nvPr/>
          </p:nvSpPr>
          <p:spPr>
            <a:xfrm>
              <a:off x="785475" y="4419675"/>
              <a:ext cx="199525" cy="199500"/>
            </a:xfrm>
            <a:custGeom>
              <a:avLst/>
              <a:gdLst/>
              <a:ahLst/>
              <a:cxnLst/>
              <a:rect l="l" t="t" r="r" b="b"/>
              <a:pathLst>
                <a:path w="7981" h="7980" extrusionOk="0">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864125" y="4159875"/>
              <a:ext cx="280225" cy="236925"/>
            </a:xfrm>
            <a:custGeom>
              <a:avLst/>
              <a:gdLst/>
              <a:ahLst/>
              <a:cxnLst/>
              <a:rect l="l" t="t" r="r" b="b"/>
              <a:pathLst>
                <a:path w="11209" h="9477" extrusionOk="0">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1022150" y="4261200"/>
              <a:ext cx="253250" cy="214925"/>
            </a:xfrm>
            <a:custGeom>
              <a:avLst/>
              <a:gdLst/>
              <a:ahLst/>
              <a:cxnLst/>
              <a:rect l="l" t="t" r="r" b="b"/>
              <a:pathLst>
                <a:path w="10130" h="8597" extrusionOk="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729025" y="4589450"/>
              <a:ext cx="316725" cy="175950"/>
            </a:xfrm>
            <a:custGeom>
              <a:avLst/>
              <a:gdLst/>
              <a:ahLst/>
              <a:cxnLst/>
              <a:rect l="l" t="t" r="r" b="b"/>
              <a:pathLst>
                <a:path w="12669" h="7038" extrusionOk="0">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1093325" y="4482000"/>
              <a:ext cx="199525" cy="199750"/>
            </a:xfrm>
            <a:custGeom>
              <a:avLst/>
              <a:gdLst/>
              <a:ahLst/>
              <a:cxnLst/>
              <a:rect l="l" t="t" r="r" b="b"/>
              <a:pathLst>
                <a:path w="7981" h="7990" extrusionOk="0">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1037100" y="4651800"/>
              <a:ext cx="316725" cy="176175"/>
            </a:xfrm>
            <a:custGeom>
              <a:avLst/>
              <a:gdLst/>
              <a:ahLst/>
              <a:cxnLst/>
              <a:rect l="l" t="t" r="r" b="b"/>
              <a:pathLst>
                <a:path w="12669" h="7047" extrusionOk="0">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6"/>
          <p:cNvGrpSpPr/>
          <p:nvPr/>
        </p:nvGrpSpPr>
        <p:grpSpPr>
          <a:xfrm>
            <a:off x="7756172" y="403067"/>
            <a:ext cx="294560" cy="393571"/>
            <a:chOff x="3636450" y="4208100"/>
            <a:chExt cx="444350" cy="593800"/>
          </a:xfrm>
        </p:grpSpPr>
        <p:sp>
          <p:nvSpPr>
            <p:cNvPr id="119" name="Google Shape;119;p6"/>
            <p:cNvSpPr/>
            <p:nvPr/>
          </p:nvSpPr>
          <p:spPr>
            <a:xfrm>
              <a:off x="3714425" y="4212000"/>
              <a:ext cx="289075" cy="432350"/>
            </a:xfrm>
            <a:custGeom>
              <a:avLst/>
              <a:gdLst/>
              <a:ahLst/>
              <a:cxnLst/>
              <a:rect l="l" t="t" r="r" b="b"/>
              <a:pathLst>
                <a:path w="11563" h="17294" extrusionOk="0">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843875" y="4612125"/>
              <a:ext cx="30175" cy="113600"/>
            </a:xfrm>
            <a:custGeom>
              <a:avLst/>
              <a:gdLst/>
              <a:ahLst/>
              <a:cxnLst/>
              <a:rect l="l" t="t" r="r" b="b"/>
              <a:pathLst>
                <a:path w="1207" h="4544" extrusionOk="0">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3696075" y="4708250"/>
              <a:ext cx="325100" cy="93650"/>
            </a:xfrm>
            <a:custGeom>
              <a:avLst/>
              <a:gdLst/>
              <a:ahLst/>
              <a:cxnLst/>
              <a:rect l="l" t="t" r="r" b="b"/>
              <a:pathLst>
                <a:path w="13004" h="3746" extrusionOk="0">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636450" y="4208100"/>
              <a:ext cx="444350" cy="441700"/>
            </a:xfrm>
            <a:custGeom>
              <a:avLst/>
              <a:gdLst/>
              <a:ahLst/>
              <a:cxnLst/>
              <a:rect l="l" t="t" r="r" b="b"/>
              <a:pathLst>
                <a:path w="17774" h="17668" extrusionOk="0">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6"/>
          <p:cNvGrpSpPr/>
          <p:nvPr/>
        </p:nvGrpSpPr>
        <p:grpSpPr>
          <a:xfrm>
            <a:off x="8365411" y="433251"/>
            <a:ext cx="409597" cy="333178"/>
            <a:chOff x="2470650" y="2582625"/>
            <a:chExt cx="700525" cy="569925"/>
          </a:xfrm>
        </p:grpSpPr>
        <p:sp>
          <p:nvSpPr>
            <p:cNvPr id="124" name="Google Shape;124;p6"/>
            <p:cNvSpPr/>
            <p:nvPr/>
          </p:nvSpPr>
          <p:spPr>
            <a:xfrm>
              <a:off x="3103375" y="2747650"/>
              <a:ext cx="67800" cy="67800"/>
            </a:xfrm>
            <a:custGeom>
              <a:avLst/>
              <a:gdLst/>
              <a:ahLst/>
              <a:cxnLst/>
              <a:rect l="l" t="t" r="r" b="b"/>
              <a:pathLst>
                <a:path w="2712" h="2712" extrusionOk="0">
                  <a:moveTo>
                    <a:pt x="1351" y="1"/>
                  </a:moveTo>
                  <a:cubicBezTo>
                    <a:pt x="608" y="1"/>
                    <a:pt x="0" y="608"/>
                    <a:pt x="0" y="1352"/>
                  </a:cubicBezTo>
                  <a:cubicBezTo>
                    <a:pt x="0" y="2104"/>
                    <a:pt x="608" y="2712"/>
                    <a:pt x="1351" y="2712"/>
                  </a:cubicBezTo>
                  <a:cubicBezTo>
                    <a:pt x="2104" y="2712"/>
                    <a:pt x="2711" y="2104"/>
                    <a:pt x="2711" y="1352"/>
                  </a:cubicBezTo>
                  <a:cubicBezTo>
                    <a:pt x="2711" y="608"/>
                    <a:pt x="2104" y="1"/>
                    <a:pt x="1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470650" y="2582625"/>
              <a:ext cx="681700" cy="569925"/>
            </a:xfrm>
            <a:custGeom>
              <a:avLst/>
              <a:gdLst/>
              <a:ahLst/>
              <a:cxnLst/>
              <a:rect l="l" t="t" r="r" b="b"/>
              <a:pathLst>
                <a:path w="27268" h="22797" extrusionOk="0">
                  <a:moveTo>
                    <a:pt x="3020" y="0"/>
                  </a:moveTo>
                  <a:cubicBezTo>
                    <a:pt x="1352" y="0"/>
                    <a:pt x="0" y="1360"/>
                    <a:pt x="0" y="3029"/>
                  </a:cubicBezTo>
                  <a:lnTo>
                    <a:pt x="0" y="19768"/>
                  </a:lnTo>
                  <a:cubicBezTo>
                    <a:pt x="0" y="21437"/>
                    <a:pt x="1352" y="22797"/>
                    <a:pt x="3020" y="22797"/>
                  </a:cubicBezTo>
                  <a:lnTo>
                    <a:pt x="24248" y="22797"/>
                  </a:lnTo>
                  <a:cubicBezTo>
                    <a:pt x="25917" y="22797"/>
                    <a:pt x="27268" y="21437"/>
                    <a:pt x="27268" y="19768"/>
                  </a:cubicBezTo>
                  <a:lnTo>
                    <a:pt x="27268" y="12070"/>
                  </a:lnTo>
                  <a:lnTo>
                    <a:pt x="27268" y="11154"/>
                  </a:lnTo>
                  <a:cubicBezTo>
                    <a:pt x="27268" y="10827"/>
                    <a:pt x="26996" y="10555"/>
                    <a:pt x="26660" y="10555"/>
                  </a:cubicBezTo>
                  <a:cubicBezTo>
                    <a:pt x="26334" y="10555"/>
                    <a:pt x="26062" y="10827"/>
                    <a:pt x="26062" y="11154"/>
                  </a:cubicBezTo>
                  <a:lnTo>
                    <a:pt x="26062" y="13584"/>
                  </a:lnTo>
                  <a:lnTo>
                    <a:pt x="26062" y="19768"/>
                  </a:lnTo>
                  <a:cubicBezTo>
                    <a:pt x="26062" y="20775"/>
                    <a:pt x="25246" y="21582"/>
                    <a:pt x="24248" y="21582"/>
                  </a:cubicBezTo>
                  <a:lnTo>
                    <a:pt x="3020" y="21582"/>
                  </a:lnTo>
                  <a:cubicBezTo>
                    <a:pt x="2023" y="21582"/>
                    <a:pt x="1206" y="20775"/>
                    <a:pt x="1206" y="19768"/>
                  </a:cubicBezTo>
                  <a:lnTo>
                    <a:pt x="1206" y="3029"/>
                  </a:lnTo>
                  <a:cubicBezTo>
                    <a:pt x="1206" y="2022"/>
                    <a:pt x="2023" y="1215"/>
                    <a:pt x="3020" y="1215"/>
                  </a:cubicBezTo>
                  <a:lnTo>
                    <a:pt x="24248" y="1215"/>
                  </a:lnTo>
                  <a:cubicBezTo>
                    <a:pt x="25246" y="1215"/>
                    <a:pt x="26062" y="2022"/>
                    <a:pt x="26062" y="3029"/>
                  </a:cubicBezTo>
                  <a:lnTo>
                    <a:pt x="26062" y="5323"/>
                  </a:lnTo>
                  <a:cubicBezTo>
                    <a:pt x="26062" y="5649"/>
                    <a:pt x="26325" y="5921"/>
                    <a:pt x="26660" y="5921"/>
                  </a:cubicBezTo>
                  <a:cubicBezTo>
                    <a:pt x="26996" y="5921"/>
                    <a:pt x="27268" y="5649"/>
                    <a:pt x="27268" y="5323"/>
                  </a:cubicBezTo>
                  <a:lnTo>
                    <a:pt x="27268" y="3029"/>
                  </a:lnTo>
                  <a:cubicBezTo>
                    <a:pt x="27268" y="1360"/>
                    <a:pt x="25917" y="0"/>
                    <a:pt x="2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2732025" y="2734950"/>
              <a:ext cx="160750" cy="161000"/>
            </a:xfrm>
            <a:custGeom>
              <a:avLst/>
              <a:gdLst/>
              <a:ahLst/>
              <a:cxnLst/>
              <a:rect l="l" t="t" r="r" b="b"/>
              <a:pathLst>
                <a:path w="6430" h="6440" extrusionOk="0">
                  <a:moveTo>
                    <a:pt x="3211" y="1044"/>
                  </a:moveTo>
                  <a:cubicBezTo>
                    <a:pt x="4417" y="1044"/>
                    <a:pt x="5387" y="2023"/>
                    <a:pt x="5387" y="3220"/>
                  </a:cubicBezTo>
                  <a:cubicBezTo>
                    <a:pt x="5387" y="4417"/>
                    <a:pt x="4417" y="5387"/>
                    <a:pt x="3211" y="5387"/>
                  </a:cubicBezTo>
                  <a:cubicBezTo>
                    <a:pt x="2014" y="5387"/>
                    <a:pt x="1044" y="4417"/>
                    <a:pt x="1044" y="3220"/>
                  </a:cubicBezTo>
                  <a:cubicBezTo>
                    <a:pt x="1044" y="2023"/>
                    <a:pt x="2014" y="1044"/>
                    <a:pt x="3211" y="1044"/>
                  </a:cubicBezTo>
                  <a:close/>
                  <a:moveTo>
                    <a:pt x="3211" y="1"/>
                  </a:moveTo>
                  <a:cubicBezTo>
                    <a:pt x="1443" y="1"/>
                    <a:pt x="1" y="1443"/>
                    <a:pt x="1" y="3220"/>
                  </a:cubicBezTo>
                  <a:cubicBezTo>
                    <a:pt x="1" y="4988"/>
                    <a:pt x="1443" y="6439"/>
                    <a:pt x="3211" y="6439"/>
                  </a:cubicBezTo>
                  <a:cubicBezTo>
                    <a:pt x="4988" y="6439"/>
                    <a:pt x="6430" y="4988"/>
                    <a:pt x="6430" y="3220"/>
                  </a:cubicBezTo>
                  <a:cubicBezTo>
                    <a:pt x="6430" y="1443"/>
                    <a:pt x="4988" y="1"/>
                    <a:pt x="3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2687150" y="2870075"/>
              <a:ext cx="254150" cy="141925"/>
            </a:xfrm>
            <a:custGeom>
              <a:avLst/>
              <a:gdLst/>
              <a:ahLst/>
              <a:cxnLst/>
              <a:rect l="l" t="t" r="r" b="b"/>
              <a:pathLst>
                <a:path w="10166" h="5677" extrusionOk="0">
                  <a:moveTo>
                    <a:pt x="5078" y="1043"/>
                  </a:moveTo>
                  <a:cubicBezTo>
                    <a:pt x="6865" y="1043"/>
                    <a:pt x="8461" y="2231"/>
                    <a:pt x="8959" y="3945"/>
                  </a:cubicBezTo>
                  <a:cubicBezTo>
                    <a:pt x="9023" y="4172"/>
                    <a:pt x="9068" y="4398"/>
                    <a:pt x="9096" y="4634"/>
                  </a:cubicBezTo>
                  <a:lnTo>
                    <a:pt x="1070" y="4634"/>
                  </a:lnTo>
                  <a:cubicBezTo>
                    <a:pt x="1288" y="2621"/>
                    <a:pt x="3002" y="1043"/>
                    <a:pt x="5078" y="1043"/>
                  </a:cubicBezTo>
                  <a:close/>
                  <a:moveTo>
                    <a:pt x="5078" y="0"/>
                  </a:moveTo>
                  <a:cubicBezTo>
                    <a:pt x="2276" y="0"/>
                    <a:pt x="0" y="2276"/>
                    <a:pt x="0" y="5078"/>
                  </a:cubicBezTo>
                  <a:cubicBezTo>
                    <a:pt x="0" y="5096"/>
                    <a:pt x="0" y="5124"/>
                    <a:pt x="0" y="5142"/>
                  </a:cubicBezTo>
                  <a:lnTo>
                    <a:pt x="0" y="5169"/>
                  </a:lnTo>
                  <a:cubicBezTo>
                    <a:pt x="9" y="5450"/>
                    <a:pt x="245" y="5677"/>
                    <a:pt x="526" y="5677"/>
                  </a:cubicBezTo>
                  <a:lnTo>
                    <a:pt x="9640" y="5677"/>
                  </a:lnTo>
                  <a:cubicBezTo>
                    <a:pt x="9921" y="5677"/>
                    <a:pt x="10156" y="5450"/>
                    <a:pt x="10156" y="5169"/>
                  </a:cubicBezTo>
                  <a:lnTo>
                    <a:pt x="10156" y="5142"/>
                  </a:lnTo>
                  <a:cubicBezTo>
                    <a:pt x="10156" y="5124"/>
                    <a:pt x="10166" y="5096"/>
                    <a:pt x="10166" y="5078"/>
                  </a:cubicBezTo>
                  <a:cubicBezTo>
                    <a:pt x="10166" y="4589"/>
                    <a:pt x="10093" y="4117"/>
                    <a:pt x="9957" y="3655"/>
                  </a:cubicBezTo>
                  <a:cubicBezTo>
                    <a:pt x="9331" y="1496"/>
                    <a:pt x="7327" y="0"/>
                    <a:pt x="50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626400" y="2773275"/>
              <a:ext cx="102250" cy="102475"/>
            </a:xfrm>
            <a:custGeom>
              <a:avLst/>
              <a:gdLst/>
              <a:ahLst/>
              <a:cxnLst/>
              <a:rect l="l" t="t" r="r" b="b"/>
              <a:pathLst>
                <a:path w="4090" h="4099" extrusionOk="0">
                  <a:moveTo>
                    <a:pt x="2049" y="880"/>
                  </a:moveTo>
                  <a:cubicBezTo>
                    <a:pt x="2693" y="880"/>
                    <a:pt x="3219" y="1406"/>
                    <a:pt x="3219" y="2050"/>
                  </a:cubicBezTo>
                  <a:cubicBezTo>
                    <a:pt x="3219" y="2693"/>
                    <a:pt x="2693" y="3219"/>
                    <a:pt x="2049" y="3219"/>
                  </a:cubicBezTo>
                  <a:cubicBezTo>
                    <a:pt x="1406" y="3219"/>
                    <a:pt x="880" y="2693"/>
                    <a:pt x="880" y="2050"/>
                  </a:cubicBezTo>
                  <a:cubicBezTo>
                    <a:pt x="880" y="1406"/>
                    <a:pt x="1406" y="880"/>
                    <a:pt x="2049" y="880"/>
                  </a:cubicBezTo>
                  <a:close/>
                  <a:moveTo>
                    <a:pt x="2049" y="0"/>
                  </a:moveTo>
                  <a:cubicBezTo>
                    <a:pt x="916" y="0"/>
                    <a:pt x="0" y="925"/>
                    <a:pt x="0" y="2050"/>
                  </a:cubicBezTo>
                  <a:cubicBezTo>
                    <a:pt x="0" y="3174"/>
                    <a:pt x="916" y="4099"/>
                    <a:pt x="2049" y="4099"/>
                  </a:cubicBezTo>
                  <a:cubicBezTo>
                    <a:pt x="3174" y="4099"/>
                    <a:pt x="4090" y="3174"/>
                    <a:pt x="4090" y="2050"/>
                  </a:cubicBezTo>
                  <a:cubicBezTo>
                    <a:pt x="4090" y="925"/>
                    <a:pt x="3174" y="0"/>
                    <a:pt x="2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2599650" y="2853975"/>
              <a:ext cx="152575" cy="91150"/>
            </a:xfrm>
            <a:custGeom>
              <a:avLst/>
              <a:gdLst/>
              <a:ahLst/>
              <a:cxnLst/>
              <a:rect l="l" t="t" r="r" b="b"/>
              <a:pathLst>
                <a:path w="6103" h="3646" extrusionOk="0">
                  <a:moveTo>
                    <a:pt x="3156" y="0"/>
                  </a:moveTo>
                  <a:cubicBezTo>
                    <a:pt x="1415" y="0"/>
                    <a:pt x="0" y="1415"/>
                    <a:pt x="0" y="3156"/>
                  </a:cubicBezTo>
                  <a:cubicBezTo>
                    <a:pt x="0" y="3174"/>
                    <a:pt x="0" y="3183"/>
                    <a:pt x="0" y="3211"/>
                  </a:cubicBezTo>
                  <a:cubicBezTo>
                    <a:pt x="9" y="3455"/>
                    <a:pt x="200" y="3646"/>
                    <a:pt x="444" y="3646"/>
                  </a:cubicBezTo>
                  <a:lnTo>
                    <a:pt x="4761" y="3646"/>
                  </a:lnTo>
                  <a:cubicBezTo>
                    <a:pt x="5006" y="3646"/>
                    <a:pt x="5205" y="3446"/>
                    <a:pt x="5205" y="3211"/>
                  </a:cubicBezTo>
                  <a:cubicBezTo>
                    <a:pt x="5205" y="2966"/>
                    <a:pt x="5006" y="2766"/>
                    <a:pt x="4761" y="2766"/>
                  </a:cubicBezTo>
                  <a:lnTo>
                    <a:pt x="907" y="2766"/>
                  </a:lnTo>
                  <a:cubicBezTo>
                    <a:pt x="1097" y="1696"/>
                    <a:pt x="2031" y="871"/>
                    <a:pt x="3156" y="871"/>
                  </a:cubicBezTo>
                  <a:cubicBezTo>
                    <a:pt x="4035" y="871"/>
                    <a:pt x="4824" y="1361"/>
                    <a:pt x="5214" y="2150"/>
                  </a:cubicBezTo>
                  <a:cubicBezTo>
                    <a:pt x="5285" y="2305"/>
                    <a:pt x="5439" y="2395"/>
                    <a:pt x="5600" y="2395"/>
                  </a:cubicBezTo>
                  <a:cubicBezTo>
                    <a:pt x="5666" y="2395"/>
                    <a:pt x="5732" y="2380"/>
                    <a:pt x="5795" y="2349"/>
                  </a:cubicBezTo>
                  <a:cubicBezTo>
                    <a:pt x="6012" y="2249"/>
                    <a:pt x="6103" y="1986"/>
                    <a:pt x="5994" y="1769"/>
                  </a:cubicBezTo>
                  <a:cubicBezTo>
                    <a:pt x="5459" y="681"/>
                    <a:pt x="4371" y="0"/>
                    <a:pt x="3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2897525" y="2773275"/>
              <a:ext cx="102275" cy="102475"/>
            </a:xfrm>
            <a:custGeom>
              <a:avLst/>
              <a:gdLst/>
              <a:ahLst/>
              <a:cxnLst/>
              <a:rect l="l" t="t" r="r" b="b"/>
              <a:pathLst>
                <a:path w="4091" h="4099" extrusionOk="0">
                  <a:moveTo>
                    <a:pt x="2041" y="880"/>
                  </a:moveTo>
                  <a:cubicBezTo>
                    <a:pt x="2694" y="880"/>
                    <a:pt x="3220" y="1406"/>
                    <a:pt x="3220" y="2050"/>
                  </a:cubicBezTo>
                  <a:cubicBezTo>
                    <a:pt x="3220" y="2693"/>
                    <a:pt x="2694" y="3219"/>
                    <a:pt x="2041" y="3219"/>
                  </a:cubicBezTo>
                  <a:cubicBezTo>
                    <a:pt x="1397" y="3219"/>
                    <a:pt x="871" y="2693"/>
                    <a:pt x="871" y="2050"/>
                  </a:cubicBezTo>
                  <a:cubicBezTo>
                    <a:pt x="871" y="1406"/>
                    <a:pt x="1397" y="880"/>
                    <a:pt x="2041" y="880"/>
                  </a:cubicBezTo>
                  <a:close/>
                  <a:moveTo>
                    <a:pt x="2041" y="0"/>
                  </a:moveTo>
                  <a:cubicBezTo>
                    <a:pt x="916" y="0"/>
                    <a:pt x="0" y="925"/>
                    <a:pt x="0" y="2050"/>
                  </a:cubicBezTo>
                  <a:cubicBezTo>
                    <a:pt x="0" y="3174"/>
                    <a:pt x="916" y="4099"/>
                    <a:pt x="2041" y="4099"/>
                  </a:cubicBezTo>
                  <a:cubicBezTo>
                    <a:pt x="3174" y="4099"/>
                    <a:pt x="4090" y="3174"/>
                    <a:pt x="4090" y="2050"/>
                  </a:cubicBezTo>
                  <a:cubicBezTo>
                    <a:pt x="4090" y="925"/>
                    <a:pt x="3174" y="0"/>
                    <a:pt x="2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2877350" y="2853975"/>
              <a:ext cx="151225" cy="91150"/>
            </a:xfrm>
            <a:custGeom>
              <a:avLst/>
              <a:gdLst/>
              <a:ahLst/>
              <a:cxnLst/>
              <a:rect l="l" t="t" r="r" b="b"/>
              <a:pathLst>
                <a:path w="6049" h="3646" extrusionOk="0">
                  <a:moveTo>
                    <a:pt x="2893" y="0"/>
                  </a:moveTo>
                  <a:cubicBezTo>
                    <a:pt x="1732" y="0"/>
                    <a:pt x="671" y="635"/>
                    <a:pt x="118" y="1651"/>
                  </a:cubicBezTo>
                  <a:cubicBezTo>
                    <a:pt x="0" y="1868"/>
                    <a:pt x="82" y="2131"/>
                    <a:pt x="291" y="2249"/>
                  </a:cubicBezTo>
                  <a:cubicBezTo>
                    <a:pt x="358" y="2283"/>
                    <a:pt x="430" y="2299"/>
                    <a:pt x="500" y="2299"/>
                  </a:cubicBezTo>
                  <a:cubicBezTo>
                    <a:pt x="657" y="2299"/>
                    <a:pt x="808" y="2218"/>
                    <a:pt x="889" y="2068"/>
                  </a:cubicBezTo>
                  <a:cubicBezTo>
                    <a:pt x="1288" y="1333"/>
                    <a:pt x="2059" y="871"/>
                    <a:pt x="2893" y="871"/>
                  </a:cubicBezTo>
                  <a:cubicBezTo>
                    <a:pt x="4017" y="871"/>
                    <a:pt x="4951" y="1687"/>
                    <a:pt x="5142" y="2766"/>
                  </a:cubicBezTo>
                  <a:lnTo>
                    <a:pt x="1152" y="2766"/>
                  </a:lnTo>
                  <a:cubicBezTo>
                    <a:pt x="907" y="2766"/>
                    <a:pt x="717" y="2966"/>
                    <a:pt x="717" y="3211"/>
                  </a:cubicBezTo>
                  <a:cubicBezTo>
                    <a:pt x="717" y="3446"/>
                    <a:pt x="907" y="3646"/>
                    <a:pt x="1152" y="3646"/>
                  </a:cubicBezTo>
                  <a:lnTo>
                    <a:pt x="5613" y="3646"/>
                  </a:lnTo>
                  <a:cubicBezTo>
                    <a:pt x="5849" y="3646"/>
                    <a:pt x="6049" y="3437"/>
                    <a:pt x="6049" y="3201"/>
                  </a:cubicBezTo>
                  <a:cubicBezTo>
                    <a:pt x="6049" y="3183"/>
                    <a:pt x="6049" y="3174"/>
                    <a:pt x="6049" y="3156"/>
                  </a:cubicBezTo>
                  <a:cubicBezTo>
                    <a:pt x="6049" y="1415"/>
                    <a:pt x="4634" y="0"/>
                    <a:pt x="2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jercicios">
  <p:cSld name="TITLE_1_2_1">
    <p:spTree>
      <p:nvGrpSpPr>
        <p:cNvPr id="1" name="Shape 132"/>
        <p:cNvGrpSpPr/>
        <p:nvPr/>
      </p:nvGrpSpPr>
      <p:grpSpPr>
        <a:xfrm>
          <a:off x="0" y="0"/>
          <a:ext cx="0" cy="0"/>
          <a:chOff x="0" y="0"/>
          <a:chExt cx="0" cy="0"/>
        </a:xfrm>
      </p:grpSpPr>
      <p:sp>
        <p:nvSpPr>
          <p:cNvPr id="133" name="Google Shape;1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134" name="Google Shape;134;p7"/>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1pPr>
            <a:lvl2pPr lvl="1"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2pPr>
            <a:lvl3pPr lvl="2"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3pPr>
            <a:lvl4pPr lvl="3"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4pPr>
            <a:lvl5pPr lvl="4"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5pPr>
            <a:lvl6pPr lvl="5"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6pPr>
            <a:lvl7pPr lvl="6"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7pPr>
            <a:lvl8pPr lvl="7"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8pPr>
            <a:lvl9pPr lvl="8" rtl="0">
              <a:spcBef>
                <a:spcPts val="0"/>
              </a:spcBef>
              <a:spcAft>
                <a:spcPts val="0"/>
              </a:spcAft>
              <a:buClr>
                <a:srgbClr val="CC00CC"/>
              </a:buClr>
              <a:buSzPts val="3000"/>
              <a:buNone/>
              <a:defRPr sz="3000">
                <a:solidFill>
                  <a:srgbClr val="CC00CC"/>
                </a:solidFill>
                <a:latin typeface="Work Sans Medium"/>
                <a:ea typeface="Work Sans Medium"/>
                <a:cs typeface="Work Sans Medium"/>
                <a:sym typeface="Work Sans Medium"/>
              </a:defRPr>
            </a:lvl9pPr>
          </a:lstStyle>
          <a:p>
            <a:endParaRPr/>
          </a:p>
        </p:txBody>
      </p:sp>
      <p:pic>
        <p:nvPicPr>
          <p:cNvPr id="135" name="Google Shape;135;p7"/>
          <p:cNvPicPr preferRelativeResize="0"/>
          <p:nvPr/>
        </p:nvPicPr>
        <p:blipFill>
          <a:blip r:embed="rId2">
            <a:alphaModFix/>
          </a:blip>
          <a:stretch>
            <a:fillRect/>
          </a:stretch>
        </p:blipFill>
        <p:spPr>
          <a:xfrm>
            <a:off x="7664675" y="4505663"/>
            <a:ext cx="1205524" cy="333187"/>
          </a:xfrm>
          <a:prstGeom prst="rect">
            <a:avLst/>
          </a:prstGeom>
          <a:noFill/>
          <a:ln>
            <a:noFill/>
          </a:ln>
        </p:spPr>
      </p:pic>
      <p:sp>
        <p:nvSpPr>
          <p:cNvPr id="136" name="Google Shape;136;p7"/>
          <p:cNvSpPr/>
          <p:nvPr/>
        </p:nvSpPr>
        <p:spPr>
          <a:xfrm rot="5400000">
            <a:off x="8270200" y="299850"/>
            <a:ext cx="600000" cy="600000"/>
          </a:xfrm>
          <a:prstGeom prst="ellipse">
            <a:avLst/>
          </a:pr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7603450" y="299850"/>
            <a:ext cx="600000" cy="600000"/>
          </a:xfrm>
          <a:prstGeom prst="ellipse">
            <a:avLst/>
          </a:pr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6936700" y="299850"/>
            <a:ext cx="600000" cy="600000"/>
          </a:xfrm>
          <a:prstGeom prst="ellipse">
            <a:avLst/>
          </a:pr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7"/>
          <p:cNvGrpSpPr/>
          <p:nvPr/>
        </p:nvGrpSpPr>
        <p:grpSpPr>
          <a:xfrm>
            <a:off x="7071503" y="423208"/>
            <a:ext cx="330394" cy="353291"/>
            <a:chOff x="729025" y="4159875"/>
            <a:chExt cx="624800" cy="668100"/>
          </a:xfrm>
        </p:grpSpPr>
        <p:sp>
          <p:nvSpPr>
            <p:cNvPr id="140" name="Google Shape;140;p7"/>
            <p:cNvSpPr/>
            <p:nvPr/>
          </p:nvSpPr>
          <p:spPr>
            <a:xfrm>
              <a:off x="785475" y="4419675"/>
              <a:ext cx="199525" cy="199500"/>
            </a:xfrm>
            <a:custGeom>
              <a:avLst/>
              <a:gdLst/>
              <a:ahLst/>
              <a:cxnLst/>
              <a:rect l="l" t="t" r="r" b="b"/>
              <a:pathLst>
                <a:path w="7981" h="7980" extrusionOk="0">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864125" y="4159875"/>
              <a:ext cx="280225" cy="236925"/>
            </a:xfrm>
            <a:custGeom>
              <a:avLst/>
              <a:gdLst/>
              <a:ahLst/>
              <a:cxnLst/>
              <a:rect l="l" t="t" r="r" b="b"/>
              <a:pathLst>
                <a:path w="11209" h="9477" extrusionOk="0">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1022150" y="4261200"/>
              <a:ext cx="253250" cy="214925"/>
            </a:xfrm>
            <a:custGeom>
              <a:avLst/>
              <a:gdLst/>
              <a:ahLst/>
              <a:cxnLst/>
              <a:rect l="l" t="t" r="r" b="b"/>
              <a:pathLst>
                <a:path w="10130" h="8597" extrusionOk="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729025" y="4589450"/>
              <a:ext cx="316725" cy="175950"/>
            </a:xfrm>
            <a:custGeom>
              <a:avLst/>
              <a:gdLst/>
              <a:ahLst/>
              <a:cxnLst/>
              <a:rect l="l" t="t" r="r" b="b"/>
              <a:pathLst>
                <a:path w="12669" h="7038" extrusionOk="0">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1093325" y="4482000"/>
              <a:ext cx="199525" cy="199750"/>
            </a:xfrm>
            <a:custGeom>
              <a:avLst/>
              <a:gdLst/>
              <a:ahLst/>
              <a:cxnLst/>
              <a:rect l="l" t="t" r="r" b="b"/>
              <a:pathLst>
                <a:path w="7981" h="7990" extrusionOk="0">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1037100" y="4651800"/>
              <a:ext cx="316725" cy="176175"/>
            </a:xfrm>
            <a:custGeom>
              <a:avLst/>
              <a:gdLst/>
              <a:ahLst/>
              <a:cxnLst/>
              <a:rect l="l" t="t" r="r" b="b"/>
              <a:pathLst>
                <a:path w="12669" h="7047" extrusionOk="0">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7"/>
          <p:cNvGrpSpPr/>
          <p:nvPr/>
        </p:nvGrpSpPr>
        <p:grpSpPr>
          <a:xfrm>
            <a:off x="7756172" y="403067"/>
            <a:ext cx="294560" cy="393571"/>
            <a:chOff x="3636450" y="4208100"/>
            <a:chExt cx="444350" cy="593800"/>
          </a:xfrm>
        </p:grpSpPr>
        <p:sp>
          <p:nvSpPr>
            <p:cNvPr id="147" name="Google Shape;147;p7"/>
            <p:cNvSpPr/>
            <p:nvPr/>
          </p:nvSpPr>
          <p:spPr>
            <a:xfrm>
              <a:off x="3714425" y="4212000"/>
              <a:ext cx="289075" cy="432350"/>
            </a:xfrm>
            <a:custGeom>
              <a:avLst/>
              <a:gdLst/>
              <a:ahLst/>
              <a:cxnLst/>
              <a:rect l="l" t="t" r="r" b="b"/>
              <a:pathLst>
                <a:path w="11563" h="17294" extrusionOk="0">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3843875" y="4612125"/>
              <a:ext cx="30175" cy="113600"/>
            </a:xfrm>
            <a:custGeom>
              <a:avLst/>
              <a:gdLst/>
              <a:ahLst/>
              <a:cxnLst/>
              <a:rect l="l" t="t" r="r" b="b"/>
              <a:pathLst>
                <a:path w="1207" h="4544" extrusionOk="0">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3696075" y="4708250"/>
              <a:ext cx="325100" cy="93650"/>
            </a:xfrm>
            <a:custGeom>
              <a:avLst/>
              <a:gdLst/>
              <a:ahLst/>
              <a:cxnLst/>
              <a:rect l="l" t="t" r="r" b="b"/>
              <a:pathLst>
                <a:path w="13004" h="3746" extrusionOk="0">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3636450" y="4208100"/>
              <a:ext cx="444350" cy="441700"/>
            </a:xfrm>
            <a:custGeom>
              <a:avLst/>
              <a:gdLst/>
              <a:ahLst/>
              <a:cxnLst/>
              <a:rect l="l" t="t" r="r" b="b"/>
              <a:pathLst>
                <a:path w="17774" h="17668" extrusionOk="0">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7"/>
          <p:cNvSpPr/>
          <p:nvPr/>
        </p:nvSpPr>
        <p:spPr>
          <a:xfrm>
            <a:off x="6269950" y="299850"/>
            <a:ext cx="600000" cy="600000"/>
          </a:xfrm>
          <a:prstGeom prst="ellipse">
            <a:avLst/>
          </a:pr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7"/>
          <p:cNvGrpSpPr/>
          <p:nvPr/>
        </p:nvGrpSpPr>
        <p:grpSpPr>
          <a:xfrm>
            <a:off x="6404741" y="385413"/>
            <a:ext cx="330420" cy="428859"/>
            <a:chOff x="2212100" y="4204750"/>
            <a:chExt cx="478800" cy="621625"/>
          </a:xfrm>
        </p:grpSpPr>
        <p:sp>
          <p:nvSpPr>
            <p:cNvPr id="153" name="Google Shape;153;p7"/>
            <p:cNvSpPr/>
            <p:nvPr/>
          </p:nvSpPr>
          <p:spPr>
            <a:xfrm>
              <a:off x="2212100" y="4347575"/>
              <a:ext cx="478800" cy="478800"/>
            </a:xfrm>
            <a:custGeom>
              <a:avLst/>
              <a:gdLst/>
              <a:ahLst/>
              <a:cxnLst/>
              <a:rect l="l" t="t" r="r" b="b"/>
              <a:pathLst>
                <a:path w="19152" h="19152" extrusionOk="0">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2265150" y="4400625"/>
              <a:ext cx="372700" cy="372725"/>
            </a:xfrm>
            <a:custGeom>
              <a:avLst/>
              <a:gdLst/>
              <a:ahLst/>
              <a:cxnLst/>
              <a:rect l="l" t="t" r="r" b="b"/>
              <a:pathLst>
                <a:path w="14908" h="14909" extrusionOk="0">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2354450" y="4204750"/>
              <a:ext cx="181625" cy="119275"/>
            </a:xfrm>
            <a:custGeom>
              <a:avLst/>
              <a:gdLst/>
              <a:ahLst/>
              <a:cxnLst/>
              <a:rect l="l" t="t" r="r" b="b"/>
              <a:pathLst>
                <a:path w="7265" h="4771" extrusionOk="0">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2436300" y="4500825"/>
              <a:ext cx="30400" cy="121750"/>
            </a:xfrm>
            <a:custGeom>
              <a:avLst/>
              <a:gdLst/>
              <a:ahLst/>
              <a:cxnLst/>
              <a:rect l="l" t="t" r="r" b="b"/>
              <a:pathLst>
                <a:path w="1216" h="4870" extrusionOk="0">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2438100" y="4592400"/>
              <a:ext cx="89800" cy="30175"/>
            </a:xfrm>
            <a:custGeom>
              <a:avLst/>
              <a:gdLst/>
              <a:ahLst/>
              <a:cxnLst/>
              <a:rect l="l" t="t" r="r" b="b"/>
              <a:pathLst>
                <a:path w="3592" h="1207" extrusionOk="0">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7"/>
          <p:cNvGrpSpPr/>
          <p:nvPr/>
        </p:nvGrpSpPr>
        <p:grpSpPr>
          <a:xfrm>
            <a:off x="8388513" y="463446"/>
            <a:ext cx="363360" cy="333196"/>
            <a:chOff x="7334172" y="2286237"/>
            <a:chExt cx="720238" cy="660317"/>
          </a:xfrm>
        </p:grpSpPr>
        <p:grpSp>
          <p:nvGrpSpPr>
            <p:cNvPr id="159" name="Google Shape;159;p7"/>
            <p:cNvGrpSpPr/>
            <p:nvPr/>
          </p:nvGrpSpPr>
          <p:grpSpPr>
            <a:xfrm>
              <a:off x="7515950" y="2384088"/>
              <a:ext cx="356682" cy="285314"/>
              <a:chOff x="7054764" y="3783839"/>
              <a:chExt cx="230028" cy="184002"/>
            </a:xfrm>
          </p:grpSpPr>
          <p:sp>
            <p:nvSpPr>
              <p:cNvPr id="160" name="Google Shape;160;p7"/>
              <p:cNvSpPr/>
              <p:nvPr/>
            </p:nvSpPr>
            <p:spPr>
              <a:xfrm>
                <a:off x="7054764" y="3841244"/>
                <a:ext cx="69090" cy="69090"/>
              </a:xfrm>
              <a:custGeom>
                <a:avLst/>
                <a:gdLst/>
                <a:ahLst/>
                <a:cxnLst/>
                <a:rect l="l" t="t" r="r" b="b"/>
                <a:pathLst>
                  <a:path w="674" h="674" extrusionOk="0">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7135335" y="3898752"/>
                <a:ext cx="69090" cy="69090"/>
              </a:xfrm>
              <a:custGeom>
                <a:avLst/>
                <a:gdLst/>
                <a:ahLst/>
                <a:cxnLst/>
                <a:rect l="l" t="t" r="r" b="b"/>
                <a:pathLst>
                  <a:path w="674" h="674" extrusionOk="0">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7215702" y="3783839"/>
                <a:ext cx="69090" cy="69090"/>
              </a:xfrm>
              <a:custGeom>
                <a:avLst/>
                <a:gdLst/>
                <a:ahLst/>
                <a:cxnLst/>
                <a:rect l="l" t="t" r="r" b="b"/>
                <a:pathLst>
                  <a:path w="674" h="674" extrusionOk="0">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7095050" y="3877635"/>
                <a:ext cx="69090" cy="53919"/>
              </a:xfrm>
              <a:custGeom>
                <a:avLst/>
                <a:gdLst/>
                <a:ahLst/>
                <a:cxnLst/>
                <a:rect l="l" t="t" r="r" b="b"/>
                <a:pathLst>
                  <a:path w="674" h="526" extrusionOk="0">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7169983" y="3825663"/>
                <a:ext cx="80161" cy="100355"/>
              </a:xfrm>
              <a:custGeom>
                <a:avLst/>
                <a:gdLst/>
                <a:ahLst/>
                <a:cxnLst/>
                <a:rect l="l" t="t" r="r" b="b"/>
                <a:pathLst>
                  <a:path w="782" h="979" extrusionOk="0">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7"/>
            <p:cNvGrpSpPr/>
            <p:nvPr/>
          </p:nvGrpSpPr>
          <p:grpSpPr>
            <a:xfrm>
              <a:off x="7334172" y="2286237"/>
              <a:ext cx="720238" cy="660317"/>
              <a:chOff x="7008943" y="818158"/>
              <a:chExt cx="275848" cy="252888"/>
            </a:xfrm>
          </p:grpSpPr>
          <p:sp>
            <p:nvSpPr>
              <p:cNvPr id="166" name="Google Shape;166;p7"/>
              <p:cNvSpPr/>
              <p:nvPr/>
            </p:nvSpPr>
            <p:spPr>
              <a:xfrm>
                <a:off x="7099663" y="1013438"/>
                <a:ext cx="94409" cy="57609"/>
              </a:xfrm>
              <a:custGeom>
                <a:avLst/>
                <a:gdLst/>
                <a:ahLst/>
                <a:cxnLst/>
                <a:rect l="l" t="t" r="r" b="b"/>
                <a:pathLst>
                  <a:path w="921" h="562" extrusionOk="0">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7135335" y="978995"/>
                <a:ext cx="23064" cy="57609"/>
              </a:xfrm>
              <a:custGeom>
                <a:avLst/>
                <a:gdLst/>
                <a:ahLst/>
                <a:cxnLst/>
                <a:rect l="l" t="t" r="r" b="b"/>
                <a:pathLst>
                  <a:path w="225" h="562" extrusionOk="0">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7008943" y="818158"/>
                <a:ext cx="275848" cy="22962"/>
              </a:xfrm>
              <a:custGeom>
                <a:avLst/>
                <a:gdLst/>
                <a:ahLst/>
                <a:cxnLst/>
                <a:rect l="l" t="t" r="r" b="b"/>
                <a:pathLst>
                  <a:path w="2691" h="224" extrusionOk="0">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7031802" y="818158"/>
                <a:ext cx="230027" cy="183898"/>
              </a:xfrm>
              <a:custGeom>
                <a:avLst/>
                <a:gdLst/>
                <a:ahLst/>
                <a:cxnLst/>
                <a:rect l="l" t="t" r="r" b="b"/>
                <a:pathLst>
                  <a:path w="2244" h="1794" extrusionOk="0">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Reto">
  <p:cSld name="TITLE_1_2_1_1">
    <p:bg>
      <p:bgPr>
        <a:solidFill>
          <a:srgbClr val="CC00CC"/>
        </a:solidFill>
        <a:effectLst/>
      </p:bgPr>
    </p:bg>
    <p:spTree>
      <p:nvGrpSpPr>
        <p:cNvPr id="1" name="Shape 170"/>
        <p:cNvGrpSpPr/>
        <p:nvPr/>
      </p:nvGrpSpPr>
      <p:grpSpPr>
        <a:xfrm>
          <a:off x="0" y="0"/>
          <a:ext cx="0" cy="0"/>
          <a:chOff x="0" y="0"/>
          <a:chExt cx="0" cy="0"/>
        </a:xfrm>
      </p:grpSpPr>
      <p:sp>
        <p:nvSpPr>
          <p:cNvPr id="171" name="Google Shape;17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
        <p:nvSpPr>
          <p:cNvPr id="172" name="Google Shape;172;p8"/>
          <p:cNvSpPr/>
          <p:nvPr/>
        </p:nvSpPr>
        <p:spPr>
          <a:xfrm rot="5400000">
            <a:off x="827020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760345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693670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8"/>
          <p:cNvGrpSpPr/>
          <p:nvPr/>
        </p:nvGrpSpPr>
        <p:grpSpPr>
          <a:xfrm>
            <a:off x="7071503" y="423208"/>
            <a:ext cx="330394" cy="353291"/>
            <a:chOff x="729025" y="4159875"/>
            <a:chExt cx="624800" cy="668100"/>
          </a:xfrm>
        </p:grpSpPr>
        <p:sp>
          <p:nvSpPr>
            <p:cNvPr id="176" name="Google Shape;176;p8"/>
            <p:cNvSpPr/>
            <p:nvPr/>
          </p:nvSpPr>
          <p:spPr>
            <a:xfrm>
              <a:off x="785475" y="4419675"/>
              <a:ext cx="199525" cy="199500"/>
            </a:xfrm>
            <a:custGeom>
              <a:avLst/>
              <a:gdLst/>
              <a:ahLst/>
              <a:cxnLst/>
              <a:rect l="l" t="t" r="r" b="b"/>
              <a:pathLst>
                <a:path w="7981" h="7980" extrusionOk="0">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864125" y="4159875"/>
              <a:ext cx="280225" cy="236925"/>
            </a:xfrm>
            <a:custGeom>
              <a:avLst/>
              <a:gdLst/>
              <a:ahLst/>
              <a:cxnLst/>
              <a:rect l="l" t="t" r="r" b="b"/>
              <a:pathLst>
                <a:path w="11209" h="9477" extrusionOk="0">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1022150" y="4261200"/>
              <a:ext cx="253250" cy="214925"/>
            </a:xfrm>
            <a:custGeom>
              <a:avLst/>
              <a:gdLst/>
              <a:ahLst/>
              <a:cxnLst/>
              <a:rect l="l" t="t" r="r" b="b"/>
              <a:pathLst>
                <a:path w="10130" h="8597" extrusionOk="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729025" y="4589450"/>
              <a:ext cx="316725" cy="175950"/>
            </a:xfrm>
            <a:custGeom>
              <a:avLst/>
              <a:gdLst/>
              <a:ahLst/>
              <a:cxnLst/>
              <a:rect l="l" t="t" r="r" b="b"/>
              <a:pathLst>
                <a:path w="12669" h="7038" extrusionOk="0">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1093325" y="4482000"/>
              <a:ext cx="199525" cy="199750"/>
            </a:xfrm>
            <a:custGeom>
              <a:avLst/>
              <a:gdLst/>
              <a:ahLst/>
              <a:cxnLst/>
              <a:rect l="l" t="t" r="r" b="b"/>
              <a:pathLst>
                <a:path w="7981" h="7990" extrusionOk="0">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1037100" y="4651800"/>
              <a:ext cx="316725" cy="176175"/>
            </a:xfrm>
            <a:custGeom>
              <a:avLst/>
              <a:gdLst/>
              <a:ahLst/>
              <a:cxnLst/>
              <a:rect l="l" t="t" r="r" b="b"/>
              <a:pathLst>
                <a:path w="12669" h="7047" extrusionOk="0">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8"/>
          <p:cNvGrpSpPr/>
          <p:nvPr/>
        </p:nvGrpSpPr>
        <p:grpSpPr>
          <a:xfrm>
            <a:off x="7756172" y="403067"/>
            <a:ext cx="294560" cy="393571"/>
            <a:chOff x="3636450" y="4208100"/>
            <a:chExt cx="444350" cy="593800"/>
          </a:xfrm>
        </p:grpSpPr>
        <p:sp>
          <p:nvSpPr>
            <p:cNvPr id="183" name="Google Shape;183;p8"/>
            <p:cNvSpPr/>
            <p:nvPr/>
          </p:nvSpPr>
          <p:spPr>
            <a:xfrm>
              <a:off x="3714425" y="4212000"/>
              <a:ext cx="289075" cy="432350"/>
            </a:xfrm>
            <a:custGeom>
              <a:avLst/>
              <a:gdLst/>
              <a:ahLst/>
              <a:cxnLst/>
              <a:rect l="l" t="t" r="r" b="b"/>
              <a:pathLst>
                <a:path w="11563" h="17294" extrusionOk="0">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3843875" y="4612125"/>
              <a:ext cx="30175" cy="113600"/>
            </a:xfrm>
            <a:custGeom>
              <a:avLst/>
              <a:gdLst/>
              <a:ahLst/>
              <a:cxnLst/>
              <a:rect l="l" t="t" r="r" b="b"/>
              <a:pathLst>
                <a:path w="1207" h="4544" extrusionOk="0">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3696075" y="4708250"/>
              <a:ext cx="325100" cy="93650"/>
            </a:xfrm>
            <a:custGeom>
              <a:avLst/>
              <a:gdLst/>
              <a:ahLst/>
              <a:cxnLst/>
              <a:rect l="l" t="t" r="r" b="b"/>
              <a:pathLst>
                <a:path w="13004" h="3746" extrusionOk="0">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3636450" y="4208100"/>
              <a:ext cx="444350" cy="441700"/>
            </a:xfrm>
            <a:custGeom>
              <a:avLst/>
              <a:gdLst/>
              <a:ahLst/>
              <a:cxnLst/>
              <a:rect l="l" t="t" r="r" b="b"/>
              <a:pathLst>
                <a:path w="17774" h="17668" extrusionOk="0">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8"/>
          <p:cNvSpPr/>
          <p:nvPr/>
        </p:nvSpPr>
        <p:spPr>
          <a:xfrm>
            <a:off x="626995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8"/>
          <p:cNvGrpSpPr/>
          <p:nvPr/>
        </p:nvGrpSpPr>
        <p:grpSpPr>
          <a:xfrm>
            <a:off x="6404741" y="385413"/>
            <a:ext cx="330420" cy="428859"/>
            <a:chOff x="2212100" y="4204750"/>
            <a:chExt cx="478800" cy="621625"/>
          </a:xfrm>
        </p:grpSpPr>
        <p:sp>
          <p:nvSpPr>
            <p:cNvPr id="189" name="Google Shape;189;p8"/>
            <p:cNvSpPr/>
            <p:nvPr/>
          </p:nvSpPr>
          <p:spPr>
            <a:xfrm>
              <a:off x="2212100" y="4347575"/>
              <a:ext cx="478800" cy="478800"/>
            </a:xfrm>
            <a:custGeom>
              <a:avLst/>
              <a:gdLst/>
              <a:ahLst/>
              <a:cxnLst/>
              <a:rect l="l" t="t" r="r" b="b"/>
              <a:pathLst>
                <a:path w="19152" h="19152" extrusionOk="0">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2265150" y="4400625"/>
              <a:ext cx="372700" cy="372725"/>
            </a:xfrm>
            <a:custGeom>
              <a:avLst/>
              <a:gdLst/>
              <a:ahLst/>
              <a:cxnLst/>
              <a:rect l="l" t="t" r="r" b="b"/>
              <a:pathLst>
                <a:path w="14908" h="14909" extrusionOk="0">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2354450" y="4204750"/>
              <a:ext cx="181625" cy="119275"/>
            </a:xfrm>
            <a:custGeom>
              <a:avLst/>
              <a:gdLst/>
              <a:ahLst/>
              <a:cxnLst/>
              <a:rect l="l" t="t" r="r" b="b"/>
              <a:pathLst>
                <a:path w="7265" h="4771" extrusionOk="0">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2436300" y="4500825"/>
              <a:ext cx="30400" cy="121750"/>
            </a:xfrm>
            <a:custGeom>
              <a:avLst/>
              <a:gdLst/>
              <a:ahLst/>
              <a:cxnLst/>
              <a:rect l="l" t="t" r="r" b="b"/>
              <a:pathLst>
                <a:path w="1216" h="4870" extrusionOk="0">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2438100" y="4592400"/>
              <a:ext cx="89800" cy="30175"/>
            </a:xfrm>
            <a:custGeom>
              <a:avLst/>
              <a:gdLst/>
              <a:ahLst/>
              <a:cxnLst/>
              <a:rect l="l" t="t" r="r" b="b"/>
              <a:pathLst>
                <a:path w="3592" h="1207" extrusionOk="0">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8"/>
          <p:cNvGrpSpPr/>
          <p:nvPr/>
        </p:nvGrpSpPr>
        <p:grpSpPr>
          <a:xfrm>
            <a:off x="8388513" y="463446"/>
            <a:ext cx="363360" cy="333196"/>
            <a:chOff x="7334172" y="2286237"/>
            <a:chExt cx="720238" cy="660317"/>
          </a:xfrm>
        </p:grpSpPr>
        <p:grpSp>
          <p:nvGrpSpPr>
            <p:cNvPr id="195" name="Google Shape;195;p8"/>
            <p:cNvGrpSpPr/>
            <p:nvPr/>
          </p:nvGrpSpPr>
          <p:grpSpPr>
            <a:xfrm>
              <a:off x="7515950" y="2384088"/>
              <a:ext cx="356682" cy="285314"/>
              <a:chOff x="7054764" y="3783839"/>
              <a:chExt cx="230028" cy="184002"/>
            </a:xfrm>
          </p:grpSpPr>
          <p:sp>
            <p:nvSpPr>
              <p:cNvPr id="196" name="Google Shape;196;p8"/>
              <p:cNvSpPr/>
              <p:nvPr/>
            </p:nvSpPr>
            <p:spPr>
              <a:xfrm>
                <a:off x="7054764" y="3841244"/>
                <a:ext cx="69090" cy="69090"/>
              </a:xfrm>
              <a:custGeom>
                <a:avLst/>
                <a:gdLst/>
                <a:ahLst/>
                <a:cxnLst/>
                <a:rect l="l" t="t" r="r" b="b"/>
                <a:pathLst>
                  <a:path w="674" h="674" extrusionOk="0">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7135335" y="3898752"/>
                <a:ext cx="69090" cy="69090"/>
              </a:xfrm>
              <a:custGeom>
                <a:avLst/>
                <a:gdLst/>
                <a:ahLst/>
                <a:cxnLst/>
                <a:rect l="l" t="t" r="r" b="b"/>
                <a:pathLst>
                  <a:path w="674" h="674" extrusionOk="0">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7215702" y="3783839"/>
                <a:ext cx="69090" cy="69090"/>
              </a:xfrm>
              <a:custGeom>
                <a:avLst/>
                <a:gdLst/>
                <a:ahLst/>
                <a:cxnLst/>
                <a:rect l="l" t="t" r="r" b="b"/>
                <a:pathLst>
                  <a:path w="674" h="674" extrusionOk="0">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7095050" y="3877635"/>
                <a:ext cx="69090" cy="53919"/>
              </a:xfrm>
              <a:custGeom>
                <a:avLst/>
                <a:gdLst/>
                <a:ahLst/>
                <a:cxnLst/>
                <a:rect l="l" t="t" r="r" b="b"/>
                <a:pathLst>
                  <a:path w="674" h="526" extrusionOk="0">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7169983" y="3825663"/>
                <a:ext cx="80161" cy="100355"/>
              </a:xfrm>
              <a:custGeom>
                <a:avLst/>
                <a:gdLst/>
                <a:ahLst/>
                <a:cxnLst/>
                <a:rect l="l" t="t" r="r" b="b"/>
                <a:pathLst>
                  <a:path w="782" h="979" extrusionOk="0">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8"/>
            <p:cNvGrpSpPr/>
            <p:nvPr/>
          </p:nvGrpSpPr>
          <p:grpSpPr>
            <a:xfrm>
              <a:off x="7334172" y="2286237"/>
              <a:ext cx="720238" cy="660317"/>
              <a:chOff x="7008943" y="818158"/>
              <a:chExt cx="275848" cy="252888"/>
            </a:xfrm>
          </p:grpSpPr>
          <p:sp>
            <p:nvSpPr>
              <p:cNvPr id="202" name="Google Shape;202;p8"/>
              <p:cNvSpPr/>
              <p:nvPr/>
            </p:nvSpPr>
            <p:spPr>
              <a:xfrm>
                <a:off x="7099663" y="1013438"/>
                <a:ext cx="94409" cy="57609"/>
              </a:xfrm>
              <a:custGeom>
                <a:avLst/>
                <a:gdLst/>
                <a:ahLst/>
                <a:cxnLst/>
                <a:rect l="l" t="t" r="r" b="b"/>
                <a:pathLst>
                  <a:path w="921" h="562" extrusionOk="0">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7135335" y="978995"/>
                <a:ext cx="23064" cy="57609"/>
              </a:xfrm>
              <a:custGeom>
                <a:avLst/>
                <a:gdLst/>
                <a:ahLst/>
                <a:cxnLst/>
                <a:rect l="l" t="t" r="r" b="b"/>
                <a:pathLst>
                  <a:path w="225" h="562" extrusionOk="0">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7008943" y="818158"/>
                <a:ext cx="275848" cy="22962"/>
              </a:xfrm>
              <a:custGeom>
                <a:avLst/>
                <a:gdLst/>
                <a:ahLst/>
                <a:cxnLst/>
                <a:rect l="l" t="t" r="r" b="b"/>
                <a:pathLst>
                  <a:path w="2691" h="224" extrusionOk="0">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7031802" y="818158"/>
                <a:ext cx="230027" cy="183898"/>
              </a:xfrm>
              <a:custGeom>
                <a:avLst/>
                <a:gdLst/>
                <a:ahLst/>
                <a:cxnLst/>
                <a:rect l="l" t="t" r="r" b="b"/>
                <a:pathLst>
                  <a:path w="2244" h="1794" extrusionOk="0">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6" name="Google Shape;206;p8"/>
          <p:cNvPicPr preferRelativeResize="0"/>
          <p:nvPr/>
        </p:nvPicPr>
        <p:blipFill rotWithShape="1">
          <a:blip r:embed="rId2">
            <a:alphaModFix/>
          </a:blip>
          <a:srcRect r="13956"/>
          <a:stretch/>
        </p:blipFill>
        <p:spPr>
          <a:xfrm>
            <a:off x="7616940" y="4462375"/>
            <a:ext cx="1253258" cy="428851"/>
          </a:xfrm>
          <a:prstGeom prst="rect">
            <a:avLst/>
          </a:prstGeom>
          <a:noFill/>
          <a:ln>
            <a:noFill/>
          </a:ln>
        </p:spPr>
      </p:pic>
      <p:sp>
        <p:nvSpPr>
          <p:cNvPr id="207" name="Google Shape;207;p8"/>
          <p:cNvSpPr txBox="1">
            <a:spLocks noGrp="1"/>
          </p:cNvSpPr>
          <p:nvPr>
            <p:ph type="title"/>
          </p:nvPr>
        </p:nvSpPr>
        <p:spPr>
          <a:xfrm>
            <a:off x="284100" y="359300"/>
            <a:ext cx="8058000" cy="5415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600"/>
              <a:buNone/>
              <a:defRPr>
                <a:solidFill>
                  <a:schemeClr val="lt1"/>
                </a:solidFill>
                <a:latin typeface="Work Sans Medium"/>
                <a:ea typeface="Work Sans Medium"/>
                <a:cs typeface="Work Sans Medium"/>
                <a:sym typeface="Work Sans Medium"/>
              </a:defRPr>
            </a:lvl1pPr>
            <a:lvl2pPr lvl="1">
              <a:spcBef>
                <a:spcPts val="0"/>
              </a:spcBef>
              <a:spcAft>
                <a:spcPts val="0"/>
              </a:spcAft>
              <a:buSzPts val="2600"/>
              <a:buNone/>
              <a:defRPr>
                <a:latin typeface="Work Sans Medium"/>
                <a:ea typeface="Work Sans Medium"/>
                <a:cs typeface="Work Sans Medium"/>
                <a:sym typeface="Work Sans Medium"/>
              </a:defRPr>
            </a:lvl2pPr>
            <a:lvl3pPr lvl="2">
              <a:spcBef>
                <a:spcPts val="0"/>
              </a:spcBef>
              <a:spcAft>
                <a:spcPts val="0"/>
              </a:spcAft>
              <a:buSzPts val="2600"/>
              <a:buNone/>
              <a:defRPr>
                <a:latin typeface="Work Sans Medium"/>
                <a:ea typeface="Work Sans Medium"/>
                <a:cs typeface="Work Sans Medium"/>
                <a:sym typeface="Work Sans Medium"/>
              </a:defRPr>
            </a:lvl3pPr>
            <a:lvl4pPr lvl="3">
              <a:spcBef>
                <a:spcPts val="0"/>
              </a:spcBef>
              <a:spcAft>
                <a:spcPts val="0"/>
              </a:spcAft>
              <a:buSzPts val="2600"/>
              <a:buNone/>
              <a:defRPr>
                <a:latin typeface="Work Sans Medium"/>
                <a:ea typeface="Work Sans Medium"/>
                <a:cs typeface="Work Sans Medium"/>
                <a:sym typeface="Work Sans Medium"/>
              </a:defRPr>
            </a:lvl4pPr>
            <a:lvl5pPr lvl="4">
              <a:spcBef>
                <a:spcPts val="0"/>
              </a:spcBef>
              <a:spcAft>
                <a:spcPts val="0"/>
              </a:spcAft>
              <a:buSzPts val="2600"/>
              <a:buNone/>
              <a:defRPr>
                <a:latin typeface="Work Sans Medium"/>
                <a:ea typeface="Work Sans Medium"/>
                <a:cs typeface="Work Sans Medium"/>
                <a:sym typeface="Work Sans Medium"/>
              </a:defRPr>
            </a:lvl5pPr>
            <a:lvl6pPr lvl="5">
              <a:spcBef>
                <a:spcPts val="0"/>
              </a:spcBef>
              <a:spcAft>
                <a:spcPts val="0"/>
              </a:spcAft>
              <a:buSzPts val="2600"/>
              <a:buNone/>
              <a:defRPr>
                <a:latin typeface="Work Sans Medium"/>
                <a:ea typeface="Work Sans Medium"/>
                <a:cs typeface="Work Sans Medium"/>
                <a:sym typeface="Work Sans Medium"/>
              </a:defRPr>
            </a:lvl6pPr>
            <a:lvl7pPr lvl="6">
              <a:spcBef>
                <a:spcPts val="0"/>
              </a:spcBef>
              <a:spcAft>
                <a:spcPts val="0"/>
              </a:spcAft>
              <a:buSzPts val="2600"/>
              <a:buNone/>
              <a:defRPr>
                <a:latin typeface="Work Sans Medium"/>
                <a:ea typeface="Work Sans Medium"/>
                <a:cs typeface="Work Sans Medium"/>
                <a:sym typeface="Work Sans Medium"/>
              </a:defRPr>
            </a:lvl7pPr>
            <a:lvl8pPr lvl="7">
              <a:spcBef>
                <a:spcPts val="0"/>
              </a:spcBef>
              <a:spcAft>
                <a:spcPts val="0"/>
              </a:spcAft>
              <a:buSzPts val="2600"/>
              <a:buNone/>
              <a:defRPr>
                <a:latin typeface="Work Sans Medium"/>
                <a:ea typeface="Work Sans Medium"/>
                <a:cs typeface="Work Sans Medium"/>
                <a:sym typeface="Work Sans Medium"/>
              </a:defRPr>
            </a:lvl8pPr>
            <a:lvl9pPr lvl="8">
              <a:spcBef>
                <a:spcPts val="0"/>
              </a:spcBef>
              <a:spcAft>
                <a:spcPts val="0"/>
              </a:spcAft>
              <a:buSzPts val="2600"/>
              <a:buNone/>
              <a:defRPr>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to 1">
  <p:cSld name="TITLE_1_2_1_1_1">
    <p:bg>
      <p:bgPr>
        <a:solidFill>
          <a:srgbClr val="CC00CC"/>
        </a:solidFill>
        <a:effectLst/>
      </p:bgPr>
    </p:bg>
    <p:spTree>
      <p:nvGrpSpPr>
        <p:cNvPr id="1" name="Shape 208"/>
        <p:cNvGrpSpPr/>
        <p:nvPr/>
      </p:nvGrpSpPr>
      <p:grpSpPr>
        <a:xfrm>
          <a:off x="0" y="0"/>
          <a:ext cx="0" cy="0"/>
          <a:chOff x="0" y="0"/>
          <a:chExt cx="0" cy="0"/>
        </a:xfrm>
      </p:grpSpPr>
      <p:sp>
        <p:nvSpPr>
          <p:cNvPr id="209" name="Google Shape;209;p9"/>
          <p:cNvSpPr/>
          <p:nvPr/>
        </p:nvSpPr>
        <p:spPr>
          <a:xfrm rot="5400000">
            <a:off x="827020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760345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693670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9"/>
          <p:cNvGrpSpPr/>
          <p:nvPr/>
        </p:nvGrpSpPr>
        <p:grpSpPr>
          <a:xfrm>
            <a:off x="7071503" y="423208"/>
            <a:ext cx="330394" cy="353291"/>
            <a:chOff x="729025" y="4159875"/>
            <a:chExt cx="624800" cy="668100"/>
          </a:xfrm>
        </p:grpSpPr>
        <p:sp>
          <p:nvSpPr>
            <p:cNvPr id="213" name="Google Shape;213;p9"/>
            <p:cNvSpPr/>
            <p:nvPr/>
          </p:nvSpPr>
          <p:spPr>
            <a:xfrm>
              <a:off x="785475" y="4419675"/>
              <a:ext cx="199525" cy="199500"/>
            </a:xfrm>
            <a:custGeom>
              <a:avLst/>
              <a:gdLst/>
              <a:ahLst/>
              <a:cxnLst/>
              <a:rect l="l" t="t" r="r" b="b"/>
              <a:pathLst>
                <a:path w="7981" h="7980" extrusionOk="0">
                  <a:moveTo>
                    <a:pt x="3990" y="1206"/>
                  </a:moveTo>
                  <a:cubicBezTo>
                    <a:pt x="5523" y="1206"/>
                    <a:pt x="6774" y="2457"/>
                    <a:pt x="6774" y="3990"/>
                  </a:cubicBezTo>
                  <a:cubicBezTo>
                    <a:pt x="6774" y="5522"/>
                    <a:pt x="5523" y="6774"/>
                    <a:pt x="3990" y="6774"/>
                  </a:cubicBezTo>
                  <a:cubicBezTo>
                    <a:pt x="2458" y="6774"/>
                    <a:pt x="1206" y="5522"/>
                    <a:pt x="1206" y="3990"/>
                  </a:cubicBezTo>
                  <a:cubicBezTo>
                    <a:pt x="1206" y="2457"/>
                    <a:pt x="2458" y="1206"/>
                    <a:pt x="3990" y="1206"/>
                  </a:cubicBezTo>
                  <a:close/>
                  <a:moveTo>
                    <a:pt x="3990" y="0"/>
                  </a:moveTo>
                  <a:cubicBezTo>
                    <a:pt x="1787" y="0"/>
                    <a:pt x="0" y="1786"/>
                    <a:pt x="0" y="3990"/>
                  </a:cubicBezTo>
                  <a:cubicBezTo>
                    <a:pt x="0" y="6193"/>
                    <a:pt x="1787" y="7980"/>
                    <a:pt x="3990" y="7980"/>
                  </a:cubicBezTo>
                  <a:cubicBezTo>
                    <a:pt x="6194" y="7980"/>
                    <a:pt x="7980" y="6193"/>
                    <a:pt x="7980" y="3990"/>
                  </a:cubicBezTo>
                  <a:cubicBezTo>
                    <a:pt x="7980" y="1786"/>
                    <a:pt x="6194" y="0"/>
                    <a:pt x="3990"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864125" y="4159875"/>
              <a:ext cx="280225" cy="236925"/>
            </a:xfrm>
            <a:custGeom>
              <a:avLst/>
              <a:gdLst/>
              <a:ahLst/>
              <a:cxnLst/>
              <a:rect l="l" t="t" r="r" b="b"/>
              <a:pathLst>
                <a:path w="11209" h="9477" extrusionOk="0">
                  <a:moveTo>
                    <a:pt x="8933" y="1206"/>
                  </a:moveTo>
                  <a:cubicBezTo>
                    <a:pt x="9513" y="1206"/>
                    <a:pt x="9994" y="1560"/>
                    <a:pt x="9994" y="1977"/>
                  </a:cubicBezTo>
                  <a:lnTo>
                    <a:pt x="9994" y="5423"/>
                  </a:lnTo>
                  <a:cubicBezTo>
                    <a:pt x="9994" y="5849"/>
                    <a:pt x="9513" y="6203"/>
                    <a:pt x="8933" y="6203"/>
                  </a:cubicBezTo>
                  <a:lnTo>
                    <a:pt x="3111" y="6203"/>
                  </a:lnTo>
                  <a:cubicBezTo>
                    <a:pt x="2966" y="6203"/>
                    <a:pt x="2830" y="6248"/>
                    <a:pt x="2721" y="6339"/>
                  </a:cubicBezTo>
                  <a:lnTo>
                    <a:pt x="1216" y="7590"/>
                  </a:lnTo>
                  <a:lnTo>
                    <a:pt x="1216" y="1977"/>
                  </a:lnTo>
                  <a:cubicBezTo>
                    <a:pt x="1216" y="1560"/>
                    <a:pt x="1697" y="1206"/>
                    <a:pt x="2277" y="1206"/>
                  </a:cubicBezTo>
                  <a:close/>
                  <a:moveTo>
                    <a:pt x="2277" y="0"/>
                  </a:moveTo>
                  <a:cubicBezTo>
                    <a:pt x="1026" y="0"/>
                    <a:pt x="1" y="889"/>
                    <a:pt x="1" y="1977"/>
                  </a:cubicBezTo>
                  <a:lnTo>
                    <a:pt x="1" y="8878"/>
                  </a:lnTo>
                  <a:cubicBezTo>
                    <a:pt x="1" y="9104"/>
                    <a:pt x="137" y="9322"/>
                    <a:pt x="355" y="9422"/>
                  </a:cubicBezTo>
                  <a:cubicBezTo>
                    <a:pt x="436" y="9458"/>
                    <a:pt x="518" y="9476"/>
                    <a:pt x="609" y="9476"/>
                  </a:cubicBezTo>
                  <a:cubicBezTo>
                    <a:pt x="745" y="9476"/>
                    <a:pt x="881" y="9431"/>
                    <a:pt x="989" y="9340"/>
                  </a:cubicBezTo>
                  <a:lnTo>
                    <a:pt x="3329" y="7409"/>
                  </a:lnTo>
                  <a:lnTo>
                    <a:pt x="8933" y="7409"/>
                  </a:lnTo>
                  <a:cubicBezTo>
                    <a:pt x="10184" y="7409"/>
                    <a:pt x="11209" y="6520"/>
                    <a:pt x="11209" y="5423"/>
                  </a:cubicBezTo>
                  <a:lnTo>
                    <a:pt x="11209" y="1977"/>
                  </a:lnTo>
                  <a:cubicBezTo>
                    <a:pt x="11209" y="889"/>
                    <a:pt x="10184" y="0"/>
                    <a:pt x="8933"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1022150" y="4261200"/>
              <a:ext cx="253250" cy="214925"/>
            </a:xfrm>
            <a:custGeom>
              <a:avLst/>
              <a:gdLst/>
              <a:ahLst/>
              <a:cxnLst/>
              <a:rect l="l" t="t" r="r" b="b"/>
              <a:pathLst>
                <a:path w="10130" h="8597" extrusionOk="0">
                  <a:moveTo>
                    <a:pt x="4280" y="1"/>
                  </a:moveTo>
                  <a:cubicBezTo>
                    <a:pt x="3945" y="1"/>
                    <a:pt x="3673" y="273"/>
                    <a:pt x="3673" y="608"/>
                  </a:cubicBezTo>
                  <a:cubicBezTo>
                    <a:pt x="3673" y="935"/>
                    <a:pt x="3945" y="1207"/>
                    <a:pt x="4280" y="1207"/>
                  </a:cubicBezTo>
                  <a:lnTo>
                    <a:pt x="8044" y="1207"/>
                  </a:lnTo>
                  <a:cubicBezTo>
                    <a:pt x="8515" y="1207"/>
                    <a:pt x="8923" y="1497"/>
                    <a:pt x="8923" y="1832"/>
                  </a:cubicBezTo>
                  <a:lnTo>
                    <a:pt x="8923" y="6711"/>
                  </a:lnTo>
                  <a:lnTo>
                    <a:pt x="7681" y="5677"/>
                  </a:lnTo>
                  <a:cubicBezTo>
                    <a:pt x="7572" y="5586"/>
                    <a:pt x="7436" y="5541"/>
                    <a:pt x="7300" y="5541"/>
                  </a:cubicBezTo>
                  <a:lnTo>
                    <a:pt x="2086" y="5541"/>
                  </a:lnTo>
                  <a:cubicBezTo>
                    <a:pt x="1614" y="5541"/>
                    <a:pt x="1206" y="5251"/>
                    <a:pt x="1206" y="4915"/>
                  </a:cubicBezTo>
                  <a:lnTo>
                    <a:pt x="1206" y="2748"/>
                  </a:lnTo>
                  <a:cubicBezTo>
                    <a:pt x="1206" y="2422"/>
                    <a:pt x="934" y="2150"/>
                    <a:pt x="599" y="2150"/>
                  </a:cubicBezTo>
                  <a:cubicBezTo>
                    <a:pt x="272" y="2150"/>
                    <a:pt x="0" y="2422"/>
                    <a:pt x="0" y="2748"/>
                  </a:cubicBezTo>
                  <a:lnTo>
                    <a:pt x="0" y="4915"/>
                  </a:lnTo>
                  <a:cubicBezTo>
                    <a:pt x="0" y="5922"/>
                    <a:pt x="934" y="6747"/>
                    <a:pt x="2086" y="6747"/>
                  </a:cubicBezTo>
                  <a:lnTo>
                    <a:pt x="7082" y="6747"/>
                  </a:lnTo>
                  <a:lnTo>
                    <a:pt x="9141" y="8461"/>
                  </a:lnTo>
                  <a:cubicBezTo>
                    <a:pt x="9250" y="8552"/>
                    <a:pt x="9386" y="8597"/>
                    <a:pt x="9531" y="8597"/>
                  </a:cubicBezTo>
                  <a:cubicBezTo>
                    <a:pt x="9612" y="8597"/>
                    <a:pt x="9703" y="8579"/>
                    <a:pt x="9785" y="8543"/>
                  </a:cubicBezTo>
                  <a:cubicBezTo>
                    <a:pt x="9993" y="8443"/>
                    <a:pt x="10129" y="8225"/>
                    <a:pt x="10129" y="7989"/>
                  </a:cubicBezTo>
                  <a:lnTo>
                    <a:pt x="10129" y="1832"/>
                  </a:lnTo>
                  <a:cubicBezTo>
                    <a:pt x="10129" y="826"/>
                    <a:pt x="9195" y="1"/>
                    <a:pt x="804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729025" y="4589450"/>
              <a:ext cx="316725" cy="175950"/>
            </a:xfrm>
            <a:custGeom>
              <a:avLst/>
              <a:gdLst/>
              <a:ahLst/>
              <a:cxnLst/>
              <a:rect l="l" t="t" r="r" b="b"/>
              <a:pathLst>
                <a:path w="12669" h="7038" extrusionOk="0">
                  <a:moveTo>
                    <a:pt x="6339" y="1207"/>
                  </a:moveTo>
                  <a:cubicBezTo>
                    <a:pt x="8996" y="1207"/>
                    <a:pt x="11181" y="3238"/>
                    <a:pt x="11435" y="5832"/>
                  </a:cubicBezTo>
                  <a:lnTo>
                    <a:pt x="1234" y="5832"/>
                  </a:lnTo>
                  <a:cubicBezTo>
                    <a:pt x="1488" y="3238"/>
                    <a:pt x="3682" y="1207"/>
                    <a:pt x="6339" y="1207"/>
                  </a:cubicBezTo>
                  <a:close/>
                  <a:moveTo>
                    <a:pt x="6339" y="1"/>
                  </a:moveTo>
                  <a:cubicBezTo>
                    <a:pt x="2848" y="1"/>
                    <a:pt x="0" y="2839"/>
                    <a:pt x="0" y="6330"/>
                  </a:cubicBezTo>
                  <a:cubicBezTo>
                    <a:pt x="0" y="6358"/>
                    <a:pt x="0" y="6385"/>
                    <a:pt x="0" y="6412"/>
                  </a:cubicBezTo>
                  <a:lnTo>
                    <a:pt x="10" y="6448"/>
                  </a:lnTo>
                  <a:cubicBezTo>
                    <a:pt x="10" y="6775"/>
                    <a:pt x="282" y="7038"/>
                    <a:pt x="608" y="7038"/>
                  </a:cubicBezTo>
                  <a:lnTo>
                    <a:pt x="12061" y="7038"/>
                  </a:lnTo>
                  <a:cubicBezTo>
                    <a:pt x="12396" y="7038"/>
                    <a:pt x="12659" y="6775"/>
                    <a:pt x="12668" y="6448"/>
                  </a:cubicBezTo>
                  <a:lnTo>
                    <a:pt x="12668" y="6412"/>
                  </a:lnTo>
                  <a:cubicBezTo>
                    <a:pt x="12668" y="6385"/>
                    <a:pt x="12668" y="6358"/>
                    <a:pt x="12668" y="6330"/>
                  </a:cubicBezTo>
                  <a:cubicBezTo>
                    <a:pt x="12668" y="2839"/>
                    <a:pt x="9830" y="1"/>
                    <a:pt x="633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1093325" y="4482000"/>
              <a:ext cx="199525" cy="199750"/>
            </a:xfrm>
            <a:custGeom>
              <a:avLst/>
              <a:gdLst/>
              <a:ahLst/>
              <a:cxnLst/>
              <a:rect l="l" t="t" r="r" b="b"/>
              <a:pathLst>
                <a:path w="7981" h="7990" extrusionOk="0">
                  <a:moveTo>
                    <a:pt x="3991" y="1216"/>
                  </a:moveTo>
                  <a:cubicBezTo>
                    <a:pt x="5523" y="1216"/>
                    <a:pt x="6774" y="2458"/>
                    <a:pt x="6774" y="4000"/>
                  </a:cubicBezTo>
                  <a:cubicBezTo>
                    <a:pt x="6774" y="5532"/>
                    <a:pt x="5523" y="6784"/>
                    <a:pt x="3991" y="6784"/>
                  </a:cubicBezTo>
                  <a:cubicBezTo>
                    <a:pt x="2458" y="6784"/>
                    <a:pt x="1207" y="5532"/>
                    <a:pt x="1207" y="4000"/>
                  </a:cubicBezTo>
                  <a:cubicBezTo>
                    <a:pt x="1207" y="2458"/>
                    <a:pt x="2458" y="1216"/>
                    <a:pt x="3991" y="1216"/>
                  </a:cubicBezTo>
                  <a:close/>
                  <a:moveTo>
                    <a:pt x="3991" y="1"/>
                  </a:moveTo>
                  <a:cubicBezTo>
                    <a:pt x="1787" y="1"/>
                    <a:pt x="1" y="1796"/>
                    <a:pt x="1" y="4000"/>
                  </a:cubicBezTo>
                  <a:cubicBezTo>
                    <a:pt x="1" y="6194"/>
                    <a:pt x="1787" y="7990"/>
                    <a:pt x="3991" y="7990"/>
                  </a:cubicBezTo>
                  <a:cubicBezTo>
                    <a:pt x="6194" y="7990"/>
                    <a:pt x="7980" y="6194"/>
                    <a:pt x="7980" y="4000"/>
                  </a:cubicBezTo>
                  <a:cubicBezTo>
                    <a:pt x="7980" y="1796"/>
                    <a:pt x="6194" y="1"/>
                    <a:pt x="3991"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1037100" y="4651800"/>
              <a:ext cx="316725" cy="176175"/>
            </a:xfrm>
            <a:custGeom>
              <a:avLst/>
              <a:gdLst/>
              <a:ahLst/>
              <a:cxnLst/>
              <a:rect l="l" t="t" r="r" b="b"/>
              <a:pathLst>
                <a:path w="12669" h="7047" extrusionOk="0">
                  <a:moveTo>
                    <a:pt x="6330" y="1216"/>
                  </a:moveTo>
                  <a:cubicBezTo>
                    <a:pt x="8987" y="1216"/>
                    <a:pt x="11182" y="3247"/>
                    <a:pt x="11436" y="5831"/>
                  </a:cubicBezTo>
                  <a:lnTo>
                    <a:pt x="1234" y="5831"/>
                  </a:lnTo>
                  <a:cubicBezTo>
                    <a:pt x="1488" y="3247"/>
                    <a:pt x="3673" y="1216"/>
                    <a:pt x="6330" y="1216"/>
                  </a:cubicBezTo>
                  <a:close/>
                  <a:moveTo>
                    <a:pt x="6330" y="1"/>
                  </a:moveTo>
                  <a:cubicBezTo>
                    <a:pt x="2839" y="1"/>
                    <a:pt x="1" y="2848"/>
                    <a:pt x="1" y="6339"/>
                  </a:cubicBezTo>
                  <a:cubicBezTo>
                    <a:pt x="1" y="6366"/>
                    <a:pt x="1" y="6394"/>
                    <a:pt x="1" y="6421"/>
                  </a:cubicBezTo>
                  <a:lnTo>
                    <a:pt x="1" y="6448"/>
                  </a:lnTo>
                  <a:cubicBezTo>
                    <a:pt x="1" y="6784"/>
                    <a:pt x="273" y="7046"/>
                    <a:pt x="599" y="7046"/>
                  </a:cubicBezTo>
                  <a:lnTo>
                    <a:pt x="12061" y="7046"/>
                  </a:lnTo>
                  <a:cubicBezTo>
                    <a:pt x="12388" y="7046"/>
                    <a:pt x="12660" y="6784"/>
                    <a:pt x="12660" y="6448"/>
                  </a:cubicBezTo>
                  <a:lnTo>
                    <a:pt x="12660" y="6421"/>
                  </a:lnTo>
                  <a:cubicBezTo>
                    <a:pt x="12669" y="6394"/>
                    <a:pt x="12669" y="6366"/>
                    <a:pt x="12669" y="6339"/>
                  </a:cubicBezTo>
                  <a:cubicBezTo>
                    <a:pt x="12669" y="2848"/>
                    <a:pt x="9821" y="1"/>
                    <a:pt x="6330"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9"/>
          <p:cNvGrpSpPr/>
          <p:nvPr/>
        </p:nvGrpSpPr>
        <p:grpSpPr>
          <a:xfrm>
            <a:off x="7756172" y="403067"/>
            <a:ext cx="294560" cy="393571"/>
            <a:chOff x="3636450" y="4208100"/>
            <a:chExt cx="444350" cy="593800"/>
          </a:xfrm>
        </p:grpSpPr>
        <p:sp>
          <p:nvSpPr>
            <p:cNvPr id="220" name="Google Shape;220;p9"/>
            <p:cNvSpPr/>
            <p:nvPr/>
          </p:nvSpPr>
          <p:spPr>
            <a:xfrm>
              <a:off x="3714425" y="4212000"/>
              <a:ext cx="289075" cy="432350"/>
            </a:xfrm>
            <a:custGeom>
              <a:avLst/>
              <a:gdLst/>
              <a:ahLst/>
              <a:cxnLst/>
              <a:rect l="l" t="t" r="r" b="b"/>
              <a:pathLst>
                <a:path w="11563" h="17294" extrusionOk="0">
                  <a:moveTo>
                    <a:pt x="5777" y="1361"/>
                  </a:moveTo>
                  <a:cubicBezTo>
                    <a:pt x="8216" y="1361"/>
                    <a:pt x="10202" y="3347"/>
                    <a:pt x="10202" y="5786"/>
                  </a:cubicBezTo>
                  <a:lnTo>
                    <a:pt x="10202" y="11508"/>
                  </a:lnTo>
                  <a:cubicBezTo>
                    <a:pt x="10202" y="13947"/>
                    <a:pt x="8216" y="15933"/>
                    <a:pt x="5777" y="15933"/>
                  </a:cubicBezTo>
                  <a:cubicBezTo>
                    <a:pt x="3338" y="15933"/>
                    <a:pt x="1361" y="13947"/>
                    <a:pt x="1361" y="11508"/>
                  </a:cubicBezTo>
                  <a:lnTo>
                    <a:pt x="1361" y="5786"/>
                  </a:lnTo>
                  <a:cubicBezTo>
                    <a:pt x="1361" y="3347"/>
                    <a:pt x="3338" y="1361"/>
                    <a:pt x="5777" y="1361"/>
                  </a:cubicBezTo>
                  <a:close/>
                  <a:moveTo>
                    <a:pt x="5777" y="1"/>
                  </a:moveTo>
                  <a:cubicBezTo>
                    <a:pt x="2594" y="1"/>
                    <a:pt x="1" y="2594"/>
                    <a:pt x="1" y="5786"/>
                  </a:cubicBezTo>
                  <a:lnTo>
                    <a:pt x="1" y="11508"/>
                  </a:lnTo>
                  <a:cubicBezTo>
                    <a:pt x="1" y="14700"/>
                    <a:pt x="2594" y="17293"/>
                    <a:pt x="5777" y="17293"/>
                  </a:cubicBezTo>
                  <a:cubicBezTo>
                    <a:pt x="8969" y="17293"/>
                    <a:pt x="11562" y="14700"/>
                    <a:pt x="11562" y="11508"/>
                  </a:cubicBezTo>
                  <a:lnTo>
                    <a:pt x="11562" y="5786"/>
                  </a:lnTo>
                  <a:cubicBezTo>
                    <a:pt x="11562" y="2594"/>
                    <a:pt x="8969" y="1"/>
                    <a:pt x="577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3843875" y="4612125"/>
              <a:ext cx="30175" cy="113600"/>
            </a:xfrm>
            <a:custGeom>
              <a:avLst/>
              <a:gdLst/>
              <a:ahLst/>
              <a:cxnLst/>
              <a:rect l="l" t="t" r="r" b="b"/>
              <a:pathLst>
                <a:path w="1207" h="4544" extrusionOk="0">
                  <a:moveTo>
                    <a:pt x="599" y="1"/>
                  </a:moveTo>
                  <a:cubicBezTo>
                    <a:pt x="272" y="1"/>
                    <a:pt x="0" y="273"/>
                    <a:pt x="0" y="608"/>
                  </a:cubicBezTo>
                  <a:lnTo>
                    <a:pt x="0" y="3936"/>
                  </a:lnTo>
                  <a:cubicBezTo>
                    <a:pt x="0" y="4272"/>
                    <a:pt x="272" y="4544"/>
                    <a:pt x="599" y="4544"/>
                  </a:cubicBezTo>
                  <a:cubicBezTo>
                    <a:pt x="934" y="4544"/>
                    <a:pt x="1206" y="4272"/>
                    <a:pt x="1206" y="3936"/>
                  </a:cubicBezTo>
                  <a:lnTo>
                    <a:pt x="1206" y="608"/>
                  </a:lnTo>
                  <a:cubicBezTo>
                    <a:pt x="1206" y="273"/>
                    <a:pt x="934" y="1"/>
                    <a:pt x="59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3696075" y="4708250"/>
              <a:ext cx="325100" cy="93650"/>
            </a:xfrm>
            <a:custGeom>
              <a:avLst/>
              <a:gdLst/>
              <a:ahLst/>
              <a:cxnLst/>
              <a:rect l="l" t="t" r="r" b="b"/>
              <a:pathLst>
                <a:path w="13004" h="3746" extrusionOk="0">
                  <a:moveTo>
                    <a:pt x="10718" y="1207"/>
                  </a:moveTo>
                  <a:cubicBezTo>
                    <a:pt x="11308" y="1207"/>
                    <a:pt x="11788" y="1696"/>
                    <a:pt x="11788" y="2286"/>
                  </a:cubicBezTo>
                  <a:cubicBezTo>
                    <a:pt x="11788" y="2422"/>
                    <a:pt x="11680" y="2531"/>
                    <a:pt x="11544" y="2531"/>
                  </a:cubicBezTo>
                  <a:lnTo>
                    <a:pt x="1460" y="2531"/>
                  </a:lnTo>
                  <a:cubicBezTo>
                    <a:pt x="1324" y="2531"/>
                    <a:pt x="1206" y="2422"/>
                    <a:pt x="1206" y="2286"/>
                  </a:cubicBezTo>
                  <a:cubicBezTo>
                    <a:pt x="1206" y="1696"/>
                    <a:pt x="1696" y="1207"/>
                    <a:pt x="2285" y="1207"/>
                  </a:cubicBezTo>
                  <a:close/>
                  <a:moveTo>
                    <a:pt x="2285" y="1"/>
                  </a:moveTo>
                  <a:cubicBezTo>
                    <a:pt x="1025" y="1"/>
                    <a:pt x="0" y="1025"/>
                    <a:pt x="0" y="2286"/>
                  </a:cubicBezTo>
                  <a:cubicBezTo>
                    <a:pt x="0" y="3093"/>
                    <a:pt x="653" y="3746"/>
                    <a:pt x="1460" y="3746"/>
                  </a:cubicBezTo>
                  <a:lnTo>
                    <a:pt x="11544" y="3746"/>
                  </a:lnTo>
                  <a:cubicBezTo>
                    <a:pt x="12342" y="3746"/>
                    <a:pt x="13004" y="3093"/>
                    <a:pt x="13004" y="2286"/>
                  </a:cubicBezTo>
                  <a:cubicBezTo>
                    <a:pt x="13004" y="1025"/>
                    <a:pt x="11979" y="1"/>
                    <a:pt x="10718"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3636450" y="4208100"/>
              <a:ext cx="444350" cy="441700"/>
            </a:xfrm>
            <a:custGeom>
              <a:avLst/>
              <a:gdLst/>
              <a:ahLst/>
              <a:cxnLst/>
              <a:rect l="l" t="t" r="r" b="b"/>
              <a:pathLst>
                <a:path w="17774" h="17668" extrusionOk="0">
                  <a:moveTo>
                    <a:pt x="17111" y="0"/>
                  </a:moveTo>
                  <a:cubicBezTo>
                    <a:pt x="16957" y="0"/>
                    <a:pt x="16803" y="62"/>
                    <a:pt x="16685" y="184"/>
                  </a:cubicBezTo>
                  <a:lnTo>
                    <a:pt x="236" y="16633"/>
                  </a:lnTo>
                  <a:cubicBezTo>
                    <a:pt x="0" y="16869"/>
                    <a:pt x="0" y="17250"/>
                    <a:pt x="236" y="17486"/>
                  </a:cubicBezTo>
                  <a:cubicBezTo>
                    <a:pt x="354" y="17604"/>
                    <a:pt x="508" y="17667"/>
                    <a:pt x="662" y="17667"/>
                  </a:cubicBezTo>
                  <a:cubicBezTo>
                    <a:pt x="816" y="17667"/>
                    <a:pt x="970" y="17604"/>
                    <a:pt x="1088" y="17486"/>
                  </a:cubicBezTo>
                  <a:lnTo>
                    <a:pt x="17538" y="1036"/>
                  </a:lnTo>
                  <a:cubicBezTo>
                    <a:pt x="17773" y="801"/>
                    <a:pt x="17773" y="420"/>
                    <a:pt x="17538" y="184"/>
                  </a:cubicBezTo>
                  <a:cubicBezTo>
                    <a:pt x="17420" y="62"/>
                    <a:pt x="17266" y="0"/>
                    <a:pt x="17111"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9"/>
          <p:cNvSpPr/>
          <p:nvPr/>
        </p:nvSpPr>
        <p:spPr>
          <a:xfrm>
            <a:off x="6269950" y="299850"/>
            <a:ext cx="600000" cy="60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9"/>
          <p:cNvGrpSpPr/>
          <p:nvPr/>
        </p:nvGrpSpPr>
        <p:grpSpPr>
          <a:xfrm>
            <a:off x="6404741" y="385413"/>
            <a:ext cx="330420" cy="428859"/>
            <a:chOff x="2212100" y="4204750"/>
            <a:chExt cx="478800" cy="621625"/>
          </a:xfrm>
        </p:grpSpPr>
        <p:sp>
          <p:nvSpPr>
            <p:cNvPr id="226" name="Google Shape;226;p9"/>
            <p:cNvSpPr/>
            <p:nvPr/>
          </p:nvSpPr>
          <p:spPr>
            <a:xfrm>
              <a:off x="2212100" y="4347575"/>
              <a:ext cx="478800" cy="478800"/>
            </a:xfrm>
            <a:custGeom>
              <a:avLst/>
              <a:gdLst/>
              <a:ahLst/>
              <a:cxnLst/>
              <a:rect l="l" t="t" r="r" b="b"/>
              <a:pathLst>
                <a:path w="19152" h="19152" extrusionOk="0">
                  <a:moveTo>
                    <a:pt x="9576" y="1216"/>
                  </a:moveTo>
                  <a:cubicBezTo>
                    <a:pt x="14192" y="1216"/>
                    <a:pt x="17937" y="4961"/>
                    <a:pt x="17937" y="9576"/>
                  </a:cubicBezTo>
                  <a:cubicBezTo>
                    <a:pt x="17937" y="14192"/>
                    <a:pt x="14192" y="17937"/>
                    <a:pt x="9576" y="17937"/>
                  </a:cubicBezTo>
                  <a:cubicBezTo>
                    <a:pt x="4960" y="17937"/>
                    <a:pt x="1215" y="14192"/>
                    <a:pt x="1215" y="9576"/>
                  </a:cubicBezTo>
                  <a:cubicBezTo>
                    <a:pt x="1215" y="4961"/>
                    <a:pt x="4960" y="1216"/>
                    <a:pt x="9576" y="1216"/>
                  </a:cubicBezTo>
                  <a:close/>
                  <a:moveTo>
                    <a:pt x="9576" y="0"/>
                  </a:moveTo>
                  <a:cubicBezTo>
                    <a:pt x="4298" y="0"/>
                    <a:pt x="0" y="4299"/>
                    <a:pt x="0" y="9576"/>
                  </a:cubicBezTo>
                  <a:cubicBezTo>
                    <a:pt x="0" y="14854"/>
                    <a:pt x="4298" y="19152"/>
                    <a:pt x="9576" y="19152"/>
                  </a:cubicBezTo>
                  <a:cubicBezTo>
                    <a:pt x="14853" y="19152"/>
                    <a:pt x="19152" y="14854"/>
                    <a:pt x="19152" y="9576"/>
                  </a:cubicBezTo>
                  <a:cubicBezTo>
                    <a:pt x="19152" y="4299"/>
                    <a:pt x="14853" y="0"/>
                    <a:pt x="9576"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2265150" y="4400625"/>
              <a:ext cx="372700" cy="372725"/>
            </a:xfrm>
            <a:custGeom>
              <a:avLst/>
              <a:gdLst/>
              <a:ahLst/>
              <a:cxnLst/>
              <a:rect l="l" t="t" r="r" b="b"/>
              <a:pathLst>
                <a:path w="14908" h="14909" extrusionOk="0">
                  <a:moveTo>
                    <a:pt x="7454" y="1061"/>
                  </a:moveTo>
                  <a:cubicBezTo>
                    <a:pt x="10981" y="1061"/>
                    <a:pt x="13847" y="3927"/>
                    <a:pt x="13847" y="7454"/>
                  </a:cubicBezTo>
                  <a:cubicBezTo>
                    <a:pt x="13847" y="10982"/>
                    <a:pt x="10981" y="13847"/>
                    <a:pt x="7454" y="13847"/>
                  </a:cubicBezTo>
                  <a:cubicBezTo>
                    <a:pt x="3926" y="13847"/>
                    <a:pt x="1052" y="10982"/>
                    <a:pt x="1052" y="7454"/>
                  </a:cubicBezTo>
                  <a:cubicBezTo>
                    <a:pt x="1052" y="3927"/>
                    <a:pt x="3926" y="1061"/>
                    <a:pt x="7454" y="1061"/>
                  </a:cubicBezTo>
                  <a:close/>
                  <a:moveTo>
                    <a:pt x="7454" y="0"/>
                  </a:moveTo>
                  <a:cubicBezTo>
                    <a:pt x="3346" y="0"/>
                    <a:pt x="0" y="3346"/>
                    <a:pt x="0" y="7454"/>
                  </a:cubicBezTo>
                  <a:cubicBezTo>
                    <a:pt x="0" y="11562"/>
                    <a:pt x="3346" y="14908"/>
                    <a:pt x="7454" y="14908"/>
                  </a:cubicBezTo>
                  <a:cubicBezTo>
                    <a:pt x="11562" y="14908"/>
                    <a:pt x="14908" y="11562"/>
                    <a:pt x="14908" y="7454"/>
                  </a:cubicBezTo>
                  <a:cubicBezTo>
                    <a:pt x="14908" y="3346"/>
                    <a:pt x="11562" y="0"/>
                    <a:pt x="7454"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2354450" y="4204750"/>
              <a:ext cx="181625" cy="119275"/>
            </a:xfrm>
            <a:custGeom>
              <a:avLst/>
              <a:gdLst/>
              <a:ahLst/>
              <a:cxnLst/>
              <a:rect l="l" t="t" r="r" b="b"/>
              <a:pathLst>
                <a:path w="7265" h="4771" extrusionOk="0">
                  <a:moveTo>
                    <a:pt x="4879" y="1207"/>
                  </a:moveTo>
                  <a:cubicBezTo>
                    <a:pt x="5532" y="1207"/>
                    <a:pt x="6058" y="1733"/>
                    <a:pt x="6058" y="2386"/>
                  </a:cubicBezTo>
                  <a:cubicBezTo>
                    <a:pt x="6058" y="3038"/>
                    <a:pt x="5532" y="3564"/>
                    <a:pt x="4879" y="3564"/>
                  </a:cubicBezTo>
                  <a:lnTo>
                    <a:pt x="2386" y="3564"/>
                  </a:lnTo>
                  <a:cubicBezTo>
                    <a:pt x="1733" y="3564"/>
                    <a:pt x="1207" y="3038"/>
                    <a:pt x="1207" y="2386"/>
                  </a:cubicBezTo>
                  <a:cubicBezTo>
                    <a:pt x="1207" y="1733"/>
                    <a:pt x="1733" y="1207"/>
                    <a:pt x="2386" y="1207"/>
                  </a:cubicBezTo>
                  <a:close/>
                  <a:moveTo>
                    <a:pt x="2386" y="1"/>
                  </a:moveTo>
                  <a:cubicBezTo>
                    <a:pt x="1062" y="1"/>
                    <a:pt x="1" y="1071"/>
                    <a:pt x="1" y="2386"/>
                  </a:cubicBezTo>
                  <a:cubicBezTo>
                    <a:pt x="1" y="3700"/>
                    <a:pt x="1062" y="4770"/>
                    <a:pt x="2386" y="4770"/>
                  </a:cubicBezTo>
                  <a:lnTo>
                    <a:pt x="4879" y="4770"/>
                  </a:lnTo>
                  <a:cubicBezTo>
                    <a:pt x="6203" y="4770"/>
                    <a:pt x="7264" y="3700"/>
                    <a:pt x="7264" y="2386"/>
                  </a:cubicBezTo>
                  <a:cubicBezTo>
                    <a:pt x="7264" y="1071"/>
                    <a:pt x="6203" y="1"/>
                    <a:pt x="4879"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2436300" y="4500825"/>
              <a:ext cx="30400" cy="121750"/>
            </a:xfrm>
            <a:custGeom>
              <a:avLst/>
              <a:gdLst/>
              <a:ahLst/>
              <a:cxnLst/>
              <a:rect l="l" t="t" r="r" b="b"/>
              <a:pathLst>
                <a:path w="1216" h="4870" extrusionOk="0">
                  <a:moveTo>
                    <a:pt x="608" y="0"/>
                  </a:moveTo>
                  <a:cubicBezTo>
                    <a:pt x="272" y="0"/>
                    <a:pt x="0" y="263"/>
                    <a:pt x="0" y="599"/>
                  </a:cubicBezTo>
                  <a:lnTo>
                    <a:pt x="0" y="4262"/>
                  </a:lnTo>
                  <a:cubicBezTo>
                    <a:pt x="0" y="4598"/>
                    <a:pt x="272" y="4870"/>
                    <a:pt x="608" y="4870"/>
                  </a:cubicBezTo>
                  <a:cubicBezTo>
                    <a:pt x="943" y="4870"/>
                    <a:pt x="1215" y="4598"/>
                    <a:pt x="1215" y="4262"/>
                  </a:cubicBezTo>
                  <a:lnTo>
                    <a:pt x="1215" y="599"/>
                  </a:lnTo>
                  <a:cubicBezTo>
                    <a:pt x="1215" y="263"/>
                    <a:pt x="943" y="0"/>
                    <a:pt x="608"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2438100" y="4592400"/>
              <a:ext cx="89800" cy="30175"/>
            </a:xfrm>
            <a:custGeom>
              <a:avLst/>
              <a:gdLst/>
              <a:ahLst/>
              <a:cxnLst/>
              <a:rect l="l" t="t" r="r" b="b"/>
              <a:pathLst>
                <a:path w="3592" h="1207" extrusionOk="0">
                  <a:moveTo>
                    <a:pt x="608" y="1"/>
                  </a:moveTo>
                  <a:cubicBezTo>
                    <a:pt x="273" y="1"/>
                    <a:pt x="1" y="264"/>
                    <a:pt x="1" y="599"/>
                  </a:cubicBezTo>
                  <a:cubicBezTo>
                    <a:pt x="1" y="935"/>
                    <a:pt x="273" y="1207"/>
                    <a:pt x="608" y="1207"/>
                  </a:cubicBezTo>
                  <a:lnTo>
                    <a:pt x="2984" y="1207"/>
                  </a:lnTo>
                  <a:cubicBezTo>
                    <a:pt x="3320" y="1207"/>
                    <a:pt x="3592" y="935"/>
                    <a:pt x="3592" y="599"/>
                  </a:cubicBezTo>
                  <a:cubicBezTo>
                    <a:pt x="3592" y="264"/>
                    <a:pt x="3320" y="1"/>
                    <a:pt x="2984"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9"/>
          <p:cNvGrpSpPr/>
          <p:nvPr/>
        </p:nvGrpSpPr>
        <p:grpSpPr>
          <a:xfrm>
            <a:off x="8388513" y="463446"/>
            <a:ext cx="363360" cy="333196"/>
            <a:chOff x="7334172" y="2286237"/>
            <a:chExt cx="720238" cy="660317"/>
          </a:xfrm>
        </p:grpSpPr>
        <p:grpSp>
          <p:nvGrpSpPr>
            <p:cNvPr id="232" name="Google Shape;232;p9"/>
            <p:cNvGrpSpPr/>
            <p:nvPr/>
          </p:nvGrpSpPr>
          <p:grpSpPr>
            <a:xfrm>
              <a:off x="7515950" y="2384088"/>
              <a:ext cx="356682" cy="285314"/>
              <a:chOff x="7054764" y="3783839"/>
              <a:chExt cx="230028" cy="184002"/>
            </a:xfrm>
          </p:grpSpPr>
          <p:sp>
            <p:nvSpPr>
              <p:cNvPr id="233" name="Google Shape;233;p9"/>
              <p:cNvSpPr/>
              <p:nvPr/>
            </p:nvSpPr>
            <p:spPr>
              <a:xfrm>
                <a:off x="7054764" y="3841244"/>
                <a:ext cx="69090" cy="69090"/>
              </a:xfrm>
              <a:custGeom>
                <a:avLst/>
                <a:gdLst/>
                <a:ahLst/>
                <a:cxnLst/>
                <a:rect l="l" t="t" r="r" b="b"/>
                <a:pathLst>
                  <a:path w="674" h="674" extrusionOk="0">
                    <a:moveTo>
                      <a:pt x="337" y="225"/>
                    </a:moveTo>
                    <a:cubicBezTo>
                      <a:pt x="400" y="225"/>
                      <a:pt x="450" y="276"/>
                      <a:pt x="450" y="337"/>
                    </a:cubicBezTo>
                    <a:cubicBezTo>
                      <a:pt x="450" y="399"/>
                      <a:pt x="400" y="450"/>
                      <a:pt x="337" y="450"/>
                    </a:cubicBezTo>
                    <a:cubicBezTo>
                      <a:pt x="276" y="450"/>
                      <a:pt x="226" y="399"/>
                      <a:pt x="226" y="337"/>
                    </a:cubicBezTo>
                    <a:cubicBezTo>
                      <a:pt x="226" y="276"/>
                      <a:pt x="276" y="225"/>
                      <a:pt x="337" y="225"/>
                    </a:cubicBezTo>
                    <a:close/>
                    <a:moveTo>
                      <a:pt x="337" y="1"/>
                    </a:moveTo>
                    <a:cubicBezTo>
                      <a:pt x="152" y="1"/>
                      <a:pt x="1" y="152"/>
                      <a:pt x="1" y="337"/>
                    </a:cubicBezTo>
                    <a:cubicBezTo>
                      <a:pt x="1" y="523"/>
                      <a:pt x="152" y="674"/>
                      <a:pt x="337" y="674"/>
                    </a:cubicBezTo>
                    <a:cubicBezTo>
                      <a:pt x="523" y="674"/>
                      <a:pt x="674" y="523"/>
                      <a:pt x="674" y="337"/>
                    </a:cubicBezTo>
                    <a:cubicBezTo>
                      <a:pt x="674" y="152"/>
                      <a:pt x="523" y="1"/>
                      <a:pt x="33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7135335" y="3898752"/>
                <a:ext cx="69090" cy="69090"/>
              </a:xfrm>
              <a:custGeom>
                <a:avLst/>
                <a:gdLst/>
                <a:ahLst/>
                <a:cxnLst/>
                <a:rect l="l" t="t" r="r" b="b"/>
                <a:pathLst>
                  <a:path w="674" h="674" extrusionOk="0">
                    <a:moveTo>
                      <a:pt x="337" y="226"/>
                    </a:moveTo>
                    <a:cubicBezTo>
                      <a:pt x="398" y="226"/>
                      <a:pt x="448" y="275"/>
                      <a:pt x="448" y="337"/>
                    </a:cubicBezTo>
                    <a:cubicBezTo>
                      <a:pt x="448" y="400"/>
                      <a:pt x="398" y="449"/>
                      <a:pt x="337" y="449"/>
                    </a:cubicBezTo>
                    <a:cubicBezTo>
                      <a:pt x="274" y="449"/>
                      <a:pt x="224" y="400"/>
                      <a:pt x="224" y="337"/>
                    </a:cubicBezTo>
                    <a:cubicBezTo>
                      <a:pt x="224" y="275"/>
                      <a:pt x="274" y="226"/>
                      <a:pt x="337" y="226"/>
                    </a:cubicBezTo>
                    <a:close/>
                    <a:moveTo>
                      <a:pt x="337" y="0"/>
                    </a:moveTo>
                    <a:cubicBezTo>
                      <a:pt x="151" y="0"/>
                      <a:pt x="0" y="151"/>
                      <a:pt x="0" y="337"/>
                    </a:cubicBezTo>
                    <a:cubicBezTo>
                      <a:pt x="0" y="522"/>
                      <a:pt x="151" y="673"/>
                      <a:pt x="337" y="673"/>
                    </a:cubicBezTo>
                    <a:cubicBezTo>
                      <a:pt x="523" y="673"/>
                      <a:pt x="673" y="522"/>
                      <a:pt x="673" y="337"/>
                    </a:cubicBezTo>
                    <a:cubicBezTo>
                      <a:pt x="673" y="151"/>
                      <a:pt x="523" y="0"/>
                      <a:pt x="337"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7215702" y="3783839"/>
                <a:ext cx="69090" cy="69090"/>
              </a:xfrm>
              <a:custGeom>
                <a:avLst/>
                <a:gdLst/>
                <a:ahLst/>
                <a:cxnLst/>
                <a:rect l="l" t="t" r="r" b="b"/>
                <a:pathLst>
                  <a:path w="674" h="674" extrusionOk="0">
                    <a:moveTo>
                      <a:pt x="337" y="224"/>
                    </a:moveTo>
                    <a:cubicBezTo>
                      <a:pt x="400" y="224"/>
                      <a:pt x="450" y="276"/>
                      <a:pt x="450" y="337"/>
                    </a:cubicBezTo>
                    <a:cubicBezTo>
                      <a:pt x="450" y="398"/>
                      <a:pt x="400" y="448"/>
                      <a:pt x="337" y="448"/>
                    </a:cubicBezTo>
                    <a:cubicBezTo>
                      <a:pt x="276" y="448"/>
                      <a:pt x="226" y="398"/>
                      <a:pt x="226" y="337"/>
                    </a:cubicBezTo>
                    <a:cubicBezTo>
                      <a:pt x="226" y="276"/>
                      <a:pt x="276" y="224"/>
                      <a:pt x="337" y="224"/>
                    </a:cubicBezTo>
                    <a:close/>
                    <a:moveTo>
                      <a:pt x="337" y="1"/>
                    </a:moveTo>
                    <a:cubicBezTo>
                      <a:pt x="151" y="1"/>
                      <a:pt x="0" y="151"/>
                      <a:pt x="0" y="337"/>
                    </a:cubicBezTo>
                    <a:cubicBezTo>
                      <a:pt x="0" y="523"/>
                      <a:pt x="151" y="674"/>
                      <a:pt x="337" y="674"/>
                    </a:cubicBezTo>
                    <a:cubicBezTo>
                      <a:pt x="523" y="674"/>
                      <a:pt x="673" y="523"/>
                      <a:pt x="673" y="337"/>
                    </a:cubicBezTo>
                    <a:cubicBezTo>
                      <a:pt x="673" y="151"/>
                      <a:pt x="523" y="1"/>
                      <a:pt x="33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7095050" y="3877635"/>
                <a:ext cx="69090" cy="53919"/>
              </a:xfrm>
              <a:custGeom>
                <a:avLst/>
                <a:gdLst/>
                <a:ahLst/>
                <a:cxnLst/>
                <a:rect l="l" t="t" r="r" b="b"/>
                <a:pathLst>
                  <a:path w="674" h="526" extrusionOk="0">
                    <a:moveTo>
                      <a:pt x="127" y="1"/>
                    </a:moveTo>
                    <a:cubicBezTo>
                      <a:pt x="92" y="1"/>
                      <a:pt x="57" y="17"/>
                      <a:pt x="35" y="47"/>
                    </a:cubicBezTo>
                    <a:cubicBezTo>
                      <a:pt x="1" y="98"/>
                      <a:pt x="12" y="168"/>
                      <a:pt x="62" y="204"/>
                    </a:cubicBezTo>
                    <a:lnTo>
                      <a:pt x="481" y="504"/>
                    </a:lnTo>
                    <a:cubicBezTo>
                      <a:pt x="501" y="518"/>
                      <a:pt x="524" y="526"/>
                      <a:pt x="546" y="526"/>
                    </a:cubicBezTo>
                    <a:cubicBezTo>
                      <a:pt x="582" y="526"/>
                      <a:pt x="615" y="509"/>
                      <a:pt x="639" y="478"/>
                    </a:cubicBezTo>
                    <a:cubicBezTo>
                      <a:pt x="674" y="428"/>
                      <a:pt x="662" y="359"/>
                      <a:pt x="612" y="322"/>
                    </a:cubicBezTo>
                    <a:lnTo>
                      <a:pt x="193" y="22"/>
                    </a:lnTo>
                    <a:cubicBezTo>
                      <a:pt x="173" y="8"/>
                      <a:pt x="150" y="1"/>
                      <a:pt x="127"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7169983" y="3825663"/>
                <a:ext cx="80161" cy="100355"/>
              </a:xfrm>
              <a:custGeom>
                <a:avLst/>
                <a:gdLst/>
                <a:ahLst/>
                <a:cxnLst/>
                <a:rect l="l" t="t" r="r" b="b"/>
                <a:pathLst>
                  <a:path w="782" h="979" extrusionOk="0">
                    <a:moveTo>
                      <a:pt x="655" y="0"/>
                    </a:moveTo>
                    <a:cubicBezTo>
                      <a:pt x="620" y="0"/>
                      <a:pt x="585" y="17"/>
                      <a:pt x="562" y="48"/>
                    </a:cubicBezTo>
                    <a:lnTo>
                      <a:pt x="35" y="803"/>
                    </a:lnTo>
                    <a:cubicBezTo>
                      <a:pt x="1" y="852"/>
                      <a:pt x="12" y="922"/>
                      <a:pt x="64" y="958"/>
                    </a:cubicBezTo>
                    <a:cubicBezTo>
                      <a:pt x="83" y="972"/>
                      <a:pt x="105" y="978"/>
                      <a:pt x="128" y="978"/>
                    </a:cubicBezTo>
                    <a:cubicBezTo>
                      <a:pt x="163" y="978"/>
                      <a:pt x="198" y="962"/>
                      <a:pt x="219" y="930"/>
                    </a:cubicBezTo>
                    <a:lnTo>
                      <a:pt x="746" y="178"/>
                    </a:lnTo>
                    <a:cubicBezTo>
                      <a:pt x="781" y="126"/>
                      <a:pt x="770" y="57"/>
                      <a:pt x="718" y="20"/>
                    </a:cubicBezTo>
                    <a:cubicBezTo>
                      <a:pt x="699" y="7"/>
                      <a:pt x="677" y="0"/>
                      <a:pt x="655"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9"/>
            <p:cNvGrpSpPr/>
            <p:nvPr/>
          </p:nvGrpSpPr>
          <p:grpSpPr>
            <a:xfrm>
              <a:off x="7334172" y="2286237"/>
              <a:ext cx="720238" cy="660317"/>
              <a:chOff x="7008943" y="818158"/>
              <a:chExt cx="275848" cy="252888"/>
            </a:xfrm>
          </p:grpSpPr>
          <p:sp>
            <p:nvSpPr>
              <p:cNvPr id="239" name="Google Shape;239;p9"/>
              <p:cNvSpPr/>
              <p:nvPr/>
            </p:nvSpPr>
            <p:spPr>
              <a:xfrm>
                <a:off x="7099663" y="1013438"/>
                <a:ext cx="94409" cy="57609"/>
              </a:xfrm>
              <a:custGeom>
                <a:avLst/>
                <a:gdLst/>
                <a:ahLst/>
                <a:cxnLst/>
                <a:rect l="l" t="t" r="r" b="b"/>
                <a:pathLst>
                  <a:path w="921" h="562" extrusionOk="0">
                    <a:moveTo>
                      <a:pt x="460" y="1"/>
                    </a:moveTo>
                    <a:cubicBezTo>
                      <a:pt x="432" y="1"/>
                      <a:pt x="403" y="12"/>
                      <a:pt x="382" y="34"/>
                    </a:cubicBezTo>
                    <a:lnTo>
                      <a:pt x="45" y="371"/>
                    </a:lnTo>
                    <a:cubicBezTo>
                      <a:pt x="0" y="414"/>
                      <a:pt x="0" y="485"/>
                      <a:pt x="45" y="528"/>
                    </a:cubicBezTo>
                    <a:cubicBezTo>
                      <a:pt x="67" y="551"/>
                      <a:pt x="95" y="562"/>
                      <a:pt x="124" y="562"/>
                    </a:cubicBezTo>
                    <a:cubicBezTo>
                      <a:pt x="152" y="562"/>
                      <a:pt x="181" y="551"/>
                      <a:pt x="203" y="528"/>
                    </a:cubicBezTo>
                    <a:lnTo>
                      <a:pt x="459" y="271"/>
                    </a:lnTo>
                    <a:lnTo>
                      <a:pt x="718" y="528"/>
                    </a:lnTo>
                    <a:cubicBezTo>
                      <a:pt x="740" y="552"/>
                      <a:pt x="768" y="561"/>
                      <a:pt x="796" y="561"/>
                    </a:cubicBezTo>
                    <a:cubicBezTo>
                      <a:pt x="826" y="561"/>
                      <a:pt x="854" y="552"/>
                      <a:pt x="875" y="528"/>
                    </a:cubicBezTo>
                    <a:cubicBezTo>
                      <a:pt x="920" y="485"/>
                      <a:pt x="920" y="414"/>
                      <a:pt x="875" y="371"/>
                    </a:cubicBezTo>
                    <a:lnTo>
                      <a:pt x="539" y="34"/>
                    </a:lnTo>
                    <a:cubicBezTo>
                      <a:pt x="517" y="12"/>
                      <a:pt x="489" y="1"/>
                      <a:pt x="460"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7135335" y="978995"/>
                <a:ext cx="23064" cy="57609"/>
              </a:xfrm>
              <a:custGeom>
                <a:avLst/>
                <a:gdLst/>
                <a:ahLst/>
                <a:cxnLst/>
                <a:rect l="l" t="t" r="r" b="b"/>
                <a:pathLst>
                  <a:path w="225" h="562" extrusionOk="0">
                    <a:moveTo>
                      <a:pt x="111" y="1"/>
                    </a:moveTo>
                    <a:cubicBezTo>
                      <a:pt x="50" y="1"/>
                      <a:pt x="0" y="51"/>
                      <a:pt x="0" y="113"/>
                    </a:cubicBezTo>
                    <a:lnTo>
                      <a:pt x="0" y="448"/>
                    </a:lnTo>
                    <a:cubicBezTo>
                      <a:pt x="0" y="511"/>
                      <a:pt x="50" y="561"/>
                      <a:pt x="111" y="561"/>
                    </a:cubicBezTo>
                    <a:cubicBezTo>
                      <a:pt x="174" y="561"/>
                      <a:pt x="224" y="511"/>
                      <a:pt x="224" y="448"/>
                    </a:cubicBezTo>
                    <a:lnTo>
                      <a:pt x="224" y="113"/>
                    </a:lnTo>
                    <a:cubicBezTo>
                      <a:pt x="224" y="51"/>
                      <a:pt x="174" y="1"/>
                      <a:pt x="111" y="1"/>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7008943" y="818158"/>
                <a:ext cx="275848" cy="22962"/>
              </a:xfrm>
              <a:custGeom>
                <a:avLst/>
                <a:gdLst/>
                <a:ahLst/>
                <a:cxnLst/>
                <a:rect l="l" t="t" r="r" b="b"/>
                <a:pathLst>
                  <a:path w="2691" h="224" extrusionOk="0">
                    <a:moveTo>
                      <a:pt x="111" y="0"/>
                    </a:moveTo>
                    <a:cubicBezTo>
                      <a:pt x="50" y="0"/>
                      <a:pt x="0" y="50"/>
                      <a:pt x="0" y="111"/>
                    </a:cubicBezTo>
                    <a:cubicBezTo>
                      <a:pt x="0" y="174"/>
                      <a:pt x="50" y="224"/>
                      <a:pt x="111" y="224"/>
                    </a:cubicBezTo>
                    <a:lnTo>
                      <a:pt x="2579" y="224"/>
                    </a:lnTo>
                    <a:cubicBezTo>
                      <a:pt x="2641" y="224"/>
                      <a:pt x="2690" y="174"/>
                      <a:pt x="2690" y="111"/>
                    </a:cubicBezTo>
                    <a:cubicBezTo>
                      <a:pt x="2690" y="50"/>
                      <a:pt x="2641" y="0"/>
                      <a:pt x="2579"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7031802" y="818158"/>
                <a:ext cx="230027" cy="183898"/>
              </a:xfrm>
              <a:custGeom>
                <a:avLst/>
                <a:gdLst/>
                <a:ahLst/>
                <a:cxnLst/>
                <a:rect l="l" t="t" r="r" b="b"/>
                <a:pathLst>
                  <a:path w="2244" h="1794" extrusionOk="0">
                    <a:moveTo>
                      <a:pt x="114" y="0"/>
                    </a:moveTo>
                    <a:cubicBezTo>
                      <a:pt x="51" y="0"/>
                      <a:pt x="1" y="50"/>
                      <a:pt x="1" y="111"/>
                    </a:cubicBezTo>
                    <a:lnTo>
                      <a:pt x="1" y="1457"/>
                    </a:lnTo>
                    <a:cubicBezTo>
                      <a:pt x="1" y="1643"/>
                      <a:pt x="152" y="1794"/>
                      <a:pt x="337" y="1794"/>
                    </a:cubicBezTo>
                    <a:lnTo>
                      <a:pt x="1907" y="1794"/>
                    </a:lnTo>
                    <a:cubicBezTo>
                      <a:pt x="2093" y="1794"/>
                      <a:pt x="2244" y="1643"/>
                      <a:pt x="2244" y="1457"/>
                    </a:cubicBezTo>
                    <a:lnTo>
                      <a:pt x="2244" y="111"/>
                    </a:lnTo>
                    <a:cubicBezTo>
                      <a:pt x="2244" y="50"/>
                      <a:pt x="2194" y="0"/>
                      <a:pt x="2131" y="0"/>
                    </a:cubicBezTo>
                    <a:cubicBezTo>
                      <a:pt x="2070" y="0"/>
                      <a:pt x="2020" y="50"/>
                      <a:pt x="2020" y="111"/>
                    </a:cubicBezTo>
                    <a:lnTo>
                      <a:pt x="2020" y="1457"/>
                    </a:lnTo>
                    <a:cubicBezTo>
                      <a:pt x="2020" y="1520"/>
                      <a:pt x="1968" y="1570"/>
                      <a:pt x="1907" y="1570"/>
                    </a:cubicBezTo>
                    <a:lnTo>
                      <a:pt x="337" y="1570"/>
                    </a:lnTo>
                    <a:cubicBezTo>
                      <a:pt x="276" y="1570"/>
                      <a:pt x="225" y="1520"/>
                      <a:pt x="225" y="1457"/>
                    </a:cubicBezTo>
                    <a:lnTo>
                      <a:pt x="225" y="111"/>
                    </a:lnTo>
                    <a:cubicBezTo>
                      <a:pt x="225" y="50"/>
                      <a:pt x="175" y="0"/>
                      <a:pt x="114" y="0"/>
                    </a:cubicBezTo>
                    <a:close/>
                  </a:path>
                </a:pathLst>
              </a:custGeom>
              <a:solidFill>
                <a:srgbClr val="CC0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43" name="Google Shape;243;p9"/>
          <p:cNvPicPr preferRelativeResize="0"/>
          <p:nvPr/>
        </p:nvPicPr>
        <p:blipFill rotWithShape="1">
          <a:blip r:embed="rId2">
            <a:alphaModFix/>
          </a:blip>
          <a:srcRect r="13956"/>
          <a:stretch/>
        </p:blipFill>
        <p:spPr>
          <a:xfrm>
            <a:off x="7616940" y="4462375"/>
            <a:ext cx="1253258" cy="428851"/>
          </a:xfrm>
          <a:prstGeom prst="rect">
            <a:avLst/>
          </a:prstGeom>
          <a:noFill/>
          <a:ln>
            <a:noFill/>
          </a:ln>
        </p:spPr>
      </p:pic>
      <p:sp>
        <p:nvSpPr>
          <p:cNvPr id="244" name="Google Shape;244;p9"/>
          <p:cNvSpPr txBox="1">
            <a:spLocks noGrp="1"/>
          </p:cNvSpPr>
          <p:nvPr>
            <p:ph type="body" idx="1"/>
          </p:nvPr>
        </p:nvSpPr>
        <p:spPr>
          <a:xfrm>
            <a:off x="1335525" y="1381500"/>
            <a:ext cx="6715200" cy="2021400"/>
          </a:xfrm>
          <a:prstGeom prst="rect">
            <a:avLst/>
          </a:prstGeom>
        </p:spPr>
        <p:txBody>
          <a:bodyPr spcFirstLastPara="1" wrap="square" lIns="91425" tIns="91425" rIns="91425" bIns="91425" anchor="ctr"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245" name="Google Shape;245;p9"/>
          <p:cNvSpPr txBox="1">
            <a:spLocks noGrp="1"/>
          </p:cNvSpPr>
          <p:nvPr>
            <p:ph type="title"/>
          </p:nvPr>
        </p:nvSpPr>
        <p:spPr>
          <a:xfrm>
            <a:off x="284100" y="329100"/>
            <a:ext cx="8058000" cy="5415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600"/>
              <a:buNone/>
              <a:defRPr>
                <a:solidFill>
                  <a:schemeClr val="lt1"/>
                </a:solidFill>
                <a:latin typeface="Work Sans Medium"/>
                <a:ea typeface="Work Sans Medium"/>
                <a:cs typeface="Work Sans Medium"/>
                <a:sym typeface="Work Sans Medium"/>
              </a:defRPr>
            </a:lvl1pPr>
            <a:lvl2pPr lvl="1" rtl="0">
              <a:spcBef>
                <a:spcPts val="0"/>
              </a:spcBef>
              <a:spcAft>
                <a:spcPts val="0"/>
              </a:spcAft>
              <a:buSzPts val="2600"/>
              <a:buNone/>
              <a:defRPr>
                <a:latin typeface="Work Sans Medium"/>
                <a:ea typeface="Work Sans Medium"/>
                <a:cs typeface="Work Sans Medium"/>
                <a:sym typeface="Work Sans Medium"/>
              </a:defRPr>
            </a:lvl2pPr>
            <a:lvl3pPr lvl="2" rtl="0">
              <a:spcBef>
                <a:spcPts val="0"/>
              </a:spcBef>
              <a:spcAft>
                <a:spcPts val="0"/>
              </a:spcAft>
              <a:buSzPts val="2600"/>
              <a:buNone/>
              <a:defRPr>
                <a:latin typeface="Work Sans Medium"/>
                <a:ea typeface="Work Sans Medium"/>
                <a:cs typeface="Work Sans Medium"/>
                <a:sym typeface="Work Sans Medium"/>
              </a:defRPr>
            </a:lvl3pPr>
            <a:lvl4pPr lvl="3" rtl="0">
              <a:spcBef>
                <a:spcPts val="0"/>
              </a:spcBef>
              <a:spcAft>
                <a:spcPts val="0"/>
              </a:spcAft>
              <a:buSzPts val="2600"/>
              <a:buNone/>
              <a:defRPr>
                <a:latin typeface="Work Sans Medium"/>
                <a:ea typeface="Work Sans Medium"/>
                <a:cs typeface="Work Sans Medium"/>
                <a:sym typeface="Work Sans Medium"/>
              </a:defRPr>
            </a:lvl4pPr>
            <a:lvl5pPr lvl="4" rtl="0">
              <a:spcBef>
                <a:spcPts val="0"/>
              </a:spcBef>
              <a:spcAft>
                <a:spcPts val="0"/>
              </a:spcAft>
              <a:buSzPts val="2600"/>
              <a:buNone/>
              <a:defRPr>
                <a:latin typeface="Work Sans Medium"/>
                <a:ea typeface="Work Sans Medium"/>
                <a:cs typeface="Work Sans Medium"/>
                <a:sym typeface="Work Sans Medium"/>
              </a:defRPr>
            </a:lvl5pPr>
            <a:lvl6pPr lvl="5" rtl="0">
              <a:spcBef>
                <a:spcPts val="0"/>
              </a:spcBef>
              <a:spcAft>
                <a:spcPts val="0"/>
              </a:spcAft>
              <a:buSzPts val="2600"/>
              <a:buNone/>
              <a:defRPr>
                <a:latin typeface="Work Sans Medium"/>
                <a:ea typeface="Work Sans Medium"/>
                <a:cs typeface="Work Sans Medium"/>
                <a:sym typeface="Work Sans Medium"/>
              </a:defRPr>
            </a:lvl6pPr>
            <a:lvl7pPr lvl="6" rtl="0">
              <a:spcBef>
                <a:spcPts val="0"/>
              </a:spcBef>
              <a:spcAft>
                <a:spcPts val="0"/>
              </a:spcAft>
              <a:buSzPts val="2600"/>
              <a:buNone/>
              <a:defRPr>
                <a:latin typeface="Work Sans Medium"/>
                <a:ea typeface="Work Sans Medium"/>
                <a:cs typeface="Work Sans Medium"/>
                <a:sym typeface="Work Sans Medium"/>
              </a:defRPr>
            </a:lvl7pPr>
            <a:lvl8pPr lvl="7" rtl="0">
              <a:spcBef>
                <a:spcPts val="0"/>
              </a:spcBef>
              <a:spcAft>
                <a:spcPts val="0"/>
              </a:spcAft>
              <a:buSzPts val="2600"/>
              <a:buNone/>
              <a:defRPr>
                <a:latin typeface="Work Sans Medium"/>
                <a:ea typeface="Work Sans Medium"/>
                <a:cs typeface="Work Sans Medium"/>
                <a:sym typeface="Work Sans Medium"/>
              </a:defRPr>
            </a:lvl8pPr>
            <a:lvl9pPr lvl="8" rtl="0">
              <a:spcBef>
                <a:spcPts val="0"/>
              </a:spcBef>
              <a:spcAft>
                <a:spcPts val="0"/>
              </a:spcAft>
              <a:buSzPts val="2600"/>
              <a:buNone/>
              <a:defRPr>
                <a:latin typeface="Work Sans Medium"/>
                <a:ea typeface="Work Sans Medium"/>
                <a:cs typeface="Work Sans Medium"/>
                <a:sym typeface="Work Sans Medium"/>
              </a:defRPr>
            </a:lvl9pPr>
          </a:lstStyle>
          <a:p>
            <a:endParaRPr/>
          </a:p>
        </p:txBody>
      </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89">
          <p15:clr>
            <a:srgbClr val="FA7B17"/>
          </p15:clr>
        </p15:guide>
        <p15:guide id="4" orient="horz" pos="3048">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rueba">
  <p:cSld name="CUSTOM_2">
    <p:bg>
      <p:bgPr>
        <a:solidFill>
          <a:schemeClr val="dk1"/>
        </a:solidFill>
        <a:effectLst/>
      </p:bgPr>
    </p:bg>
    <p:spTree>
      <p:nvGrpSpPr>
        <p:cNvPr id="1" name="Shape 246"/>
        <p:cNvGrpSpPr/>
        <p:nvPr/>
      </p:nvGrpSpPr>
      <p:grpSpPr>
        <a:xfrm>
          <a:off x="0" y="0"/>
          <a:ext cx="0" cy="0"/>
          <a:chOff x="0" y="0"/>
          <a:chExt cx="0" cy="0"/>
        </a:xfrm>
      </p:grpSpPr>
      <p:pic>
        <p:nvPicPr>
          <p:cNvPr id="247" name="Google Shape;247;p10"/>
          <p:cNvPicPr preferRelativeResize="0"/>
          <p:nvPr/>
        </p:nvPicPr>
        <p:blipFill rotWithShape="1">
          <a:blip r:embed="rId2">
            <a:alphaModFix amt="81000"/>
          </a:blip>
          <a:srcRect t="11863"/>
          <a:stretch/>
        </p:blipFill>
        <p:spPr>
          <a:xfrm>
            <a:off x="0" y="0"/>
            <a:ext cx="9144001" cy="5151800"/>
          </a:xfrm>
          <a:prstGeom prst="rect">
            <a:avLst/>
          </a:prstGeom>
          <a:noFill/>
          <a:ln>
            <a:noFill/>
          </a:ln>
        </p:spPr>
      </p:pic>
      <p:sp>
        <p:nvSpPr>
          <p:cNvPr id="248" name="Google Shape;248;p10"/>
          <p:cNvSpPr/>
          <p:nvPr/>
        </p:nvSpPr>
        <p:spPr>
          <a:xfrm>
            <a:off x="150" y="-50"/>
            <a:ext cx="9143700" cy="5151900"/>
          </a:xfrm>
          <a:prstGeom prst="rect">
            <a:avLst/>
          </a:prstGeom>
          <a:gradFill>
            <a:gsLst>
              <a:gs pos="0">
                <a:srgbClr val="CC00CC"/>
              </a:gs>
              <a:gs pos="41000">
                <a:srgbClr val="CC00CC">
                  <a:alpha val="14901"/>
                </a:srgbClr>
              </a:gs>
              <a:gs pos="100000">
                <a:srgbClr val="FFFFFF">
                  <a:alpha val="0"/>
                </a:srgbClr>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0"/>
          <p:cNvSpPr/>
          <p:nvPr/>
        </p:nvSpPr>
        <p:spPr>
          <a:xfrm>
            <a:off x="-5206175" y="-1664675"/>
            <a:ext cx="8984400" cy="8984700"/>
          </a:xfrm>
          <a:prstGeom prst="ellipse">
            <a:avLst/>
          </a:prstGeom>
          <a:noFill/>
          <a:ln w="2857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0" name="Google Shape;250;p10"/>
          <p:cNvSpPr txBox="1"/>
          <p:nvPr/>
        </p:nvSpPr>
        <p:spPr>
          <a:xfrm>
            <a:off x="4212996" y="2165125"/>
            <a:ext cx="4169100" cy="1477500"/>
          </a:xfrm>
          <a:prstGeom prst="rect">
            <a:avLst/>
          </a:prstGeom>
          <a:noFill/>
          <a:ln>
            <a:noFill/>
          </a:ln>
        </p:spPr>
        <p:txBody>
          <a:bodyPr spcFirstLastPara="1" wrap="square" lIns="121900" tIns="121900" rIns="121900" bIns="121900" anchor="t" anchorCtr="0">
            <a:spAutoFit/>
          </a:bodyPr>
          <a:lstStyle/>
          <a:p>
            <a:pPr marL="0" marR="0" lvl="0" indent="0" algn="l" rtl="0">
              <a:lnSpc>
                <a:spcPct val="80000"/>
              </a:lnSpc>
              <a:spcBef>
                <a:spcPts val="0"/>
              </a:spcBef>
              <a:spcAft>
                <a:spcPts val="0"/>
              </a:spcAft>
              <a:buClr>
                <a:srgbClr val="000000"/>
              </a:buClr>
              <a:buSzPts val="6000"/>
              <a:buFont typeface="Arial"/>
              <a:buNone/>
            </a:pPr>
            <a:r>
              <a:rPr lang="es" sz="5000" b="1" i="0" u="none" strike="noStrike" cap="none">
                <a:solidFill>
                  <a:srgbClr val="FFFFFF"/>
                </a:solidFill>
                <a:latin typeface="Sora"/>
                <a:ea typeface="Sora"/>
                <a:cs typeface="Sora"/>
                <a:sym typeface="Sora"/>
              </a:rPr>
              <a:t>Ponte </a:t>
            </a:r>
            <a:endParaRPr sz="5000" b="1" i="0" u="none" strike="noStrike" cap="none">
              <a:solidFill>
                <a:srgbClr val="FFFFFF"/>
              </a:solidFill>
              <a:latin typeface="Sora"/>
              <a:ea typeface="Sora"/>
              <a:cs typeface="Sora"/>
              <a:sym typeface="Sora"/>
            </a:endParaRPr>
          </a:p>
          <a:p>
            <a:pPr marL="0" marR="0" lvl="0" indent="0" algn="l" rtl="0">
              <a:lnSpc>
                <a:spcPct val="80000"/>
              </a:lnSpc>
              <a:spcBef>
                <a:spcPts val="0"/>
              </a:spcBef>
              <a:spcAft>
                <a:spcPts val="0"/>
              </a:spcAft>
              <a:buClr>
                <a:srgbClr val="000000"/>
              </a:buClr>
              <a:buSzPts val="6000"/>
              <a:buFont typeface="Arial"/>
              <a:buNone/>
            </a:pPr>
            <a:r>
              <a:rPr lang="es" sz="5000" i="0" u="none" strike="noStrike" cap="none">
                <a:solidFill>
                  <a:srgbClr val="FFFFFF"/>
                </a:solidFill>
                <a:latin typeface="Sora"/>
                <a:ea typeface="Sora"/>
                <a:cs typeface="Sora"/>
                <a:sym typeface="Sora"/>
              </a:rPr>
              <a:t>a </a:t>
            </a:r>
            <a:r>
              <a:rPr lang="es" sz="5000" i="0" u="none" strike="noStrike" cap="none">
                <a:solidFill>
                  <a:srgbClr val="CC00CC"/>
                </a:solidFill>
                <a:latin typeface="Sora"/>
                <a:ea typeface="Sora"/>
                <a:cs typeface="Sora"/>
                <a:sym typeface="Sora"/>
              </a:rPr>
              <a:t>prueba</a:t>
            </a:r>
            <a:endParaRPr sz="5000" i="0" u="none" strike="noStrike" cap="none">
              <a:solidFill>
                <a:srgbClr val="CC00CC"/>
              </a:solidFill>
              <a:latin typeface="Sora"/>
              <a:ea typeface="Sora"/>
              <a:cs typeface="Sora"/>
              <a:sym typeface="Sora"/>
            </a:endParaRPr>
          </a:p>
        </p:txBody>
      </p:sp>
      <p:sp>
        <p:nvSpPr>
          <p:cNvPr id="251" name="Google Shape;251;p10"/>
          <p:cNvSpPr/>
          <p:nvPr/>
        </p:nvSpPr>
        <p:spPr>
          <a:xfrm>
            <a:off x="8870200" y="-42375"/>
            <a:ext cx="284100" cy="59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2" name="Google Shape;252;p10"/>
          <p:cNvPicPr preferRelativeResize="0"/>
          <p:nvPr/>
        </p:nvPicPr>
        <p:blipFill>
          <a:blip r:embed="rId3">
            <a:alphaModFix/>
          </a:blip>
          <a:stretch>
            <a:fillRect/>
          </a:stretch>
        </p:blipFill>
        <p:spPr>
          <a:xfrm>
            <a:off x="7670200" y="4549421"/>
            <a:ext cx="1123799" cy="310578"/>
          </a:xfrm>
          <a:prstGeom prst="rect">
            <a:avLst/>
          </a:prstGeom>
          <a:noFill/>
          <a:ln>
            <a:noFill/>
          </a:ln>
        </p:spPr>
      </p:pic>
      <p:sp>
        <p:nvSpPr>
          <p:cNvPr id="253" name="Google Shape;253;p10"/>
          <p:cNvSpPr txBox="1"/>
          <p:nvPr/>
        </p:nvSpPr>
        <p:spPr>
          <a:xfrm>
            <a:off x="5983375" y="302175"/>
            <a:ext cx="2370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s" sz="1200" i="1">
                <a:solidFill>
                  <a:schemeClr val="lt1"/>
                </a:solidFill>
                <a:latin typeface="Sora SemiBold"/>
                <a:ea typeface="Sora SemiBold"/>
                <a:cs typeface="Sora SemiBold"/>
                <a:sym typeface="Sora SemiBold"/>
              </a:rPr>
              <a:t>Ciencia de Datos y AI</a:t>
            </a:r>
            <a:endParaRPr sz="1200" b="0" i="1" u="none" strike="noStrike" cap="none">
              <a:solidFill>
                <a:schemeClr val="lt1"/>
              </a:solidFill>
              <a:latin typeface="Sora SemiBold"/>
              <a:ea typeface="Sora SemiBold"/>
              <a:cs typeface="Sora SemiBold"/>
              <a:sym typeface="Sora SemiBold"/>
            </a:endParaRPr>
          </a:p>
        </p:txBody>
      </p:sp>
      <p:grpSp>
        <p:nvGrpSpPr>
          <p:cNvPr id="254" name="Google Shape;254;p10"/>
          <p:cNvGrpSpPr/>
          <p:nvPr/>
        </p:nvGrpSpPr>
        <p:grpSpPr>
          <a:xfrm>
            <a:off x="8482562" y="255981"/>
            <a:ext cx="427701" cy="461706"/>
            <a:chOff x="3398625" y="2806025"/>
            <a:chExt cx="521650" cy="563125"/>
          </a:xfrm>
        </p:grpSpPr>
        <p:sp>
          <p:nvSpPr>
            <p:cNvPr id="255" name="Google Shape;255;p10"/>
            <p:cNvSpPr/>
            <p:nvPr/>
          </p:nvSpPr>
          <p:spPr>
            <a:xfrm>
              <a:off x="3496525" y="2962800"/>
              <a:ext cx="105575" cy="150650"/>
            </a:xfrm>
            <a:custGeom>
              <a:avLst/>
              <a:gdLst/>
              <a:ahLst/>
              <a:cxnLst/>
              <a:rect l="l" t="t" r="r" b="b"/>
              <a:pathLst>
                <a:path w="4223" h="6026" extrusionOk="0">
                  <a:moveTo>
                    <a:pt x="3114" y="1"/>
                  </a:moveTo>
                  <a:cubicBezTo>
                    <a:pt x="2857" y="1"/>
                    <a:pt x="2600" y="98"/>
                    <a:pt x="2406" y="292"/>
                  </a:cubicBezTo>
                  <a:lnTo>
                    <a:pt x="400" y="2309"/>
                  </a:lnTo>
                  <a:cubicBezTo>
                    <a:pt x="1" y="2697"/>
                    <a:pt x="1" y="3327"/>
                    <a:pt x="400" y="3726"/>
                  </a:cubicBezTo>
                  <a:lnTo>
                    <a:pt x="2406" y="5732"/>
                  </a:lnTo>
                  <a:cubicBezTo>
                    <a:pt x="2605" y="5931"/>
                    <a:pt x="2857" y="6026"/>
                    <a:pt x="3120" y="6026"/>
                  </a:cubicBezTo>
                  <a:cubicBezTo>
                    <a:pt x="3372" y="6026"/>
                    <a:pt x="3634" y="5931"/>
                    <a:pt x="3823" y="5732"/>
                  </a:cubicBezTo>
                  <a:cubicBezTo>
                    <a:pt x="4222" y="5343"/>
                    <a:pt x="4222" y="4703"/>
                    <a:pt x="3823" y="4314"/>
                  </a:cubicBezTo>
                  <a:lnTo>
                    <a:pt x="2532" y="3012"/>
                  </a:lnTo>
                  <a:lnTo>
                    <a:pt x="3823" y="1710"/>
                  </a:lnTo>
                  <a:cubicBezTo>
                    <a:pt x="4222" y="1321"/>
                    <a:pt x="4222" y="681"/>
                    <a:pt x="3823" y="292"/>
                  </a:cubicBezTo>
                  <a:cubicBezTo>
                    <a:pt x="3629" y="98"/>
                    <a:pt x="3372" y="1"/>
                    <a:pt x="3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a:off x="3647225" y="2962800"/>
              <a:ext cx="105550" cy="150650"/>
            </a:xfrm>
            <a:custGeom>
              <a:avLst/>
              <a:gdLst/>
              <a:ahLst/>
              <a:cxnLst/>
              <a:rect l="l" t="t" r="r" b="b"/>
              <a:pathLst>
                <a:path w="4222" h="6026" extrusionOk="0">
                  <a:moveTo>
                    <a:pt x="1108" y="1"/>
                  </a:moveTo>
                  <a:cubicBezTo>
                    <a:pt x="851" y="1"/>
                    <a:pt x="594" y="98"/>
                    <a:pt x="399" y="292"/>
                  </a:cubicBezTo>
                  <a:cubicBezTo>
                    <a:pt x="0" y="681"/>
                    <a:pt x="0" y="1321"/>
                    <a:pt x="399" y="1710"/>
                  </a:cubicBezTo>
                  <a:lnTo>
                    <a:pt x="1702" y="3012"/>
                  </a:lnTo>
                  <a:lnTo>
                    <a:pt x="399" y="4314"/>
                  </a:lnTo>
                  <a:cubicBezTo>
                    <a:pt x="0" y="4703"/>
                    <a:pt x="0" y="5343"/>
                    <a:pt x="399" y="5732"/>
                  </a:cubicBezTo>
                  <a:cubicBezTo>
                    <a:pt x="589" y="5931"/>
                    <a:pt x="851" y="6026"/>
                    <a:pt x="1103" y="6026"/>
                  </a:cubicBezTo>
                  <a:cubicBezTo>
                    <a:pt x="1366" y="6026"/>
                    <a:pt x="1618" y="5931"/>
                    <a:pt x="1817" y="5732"/>
                  </a:cubicBezTo>
                  <a:lnTo>
                    <a:pt x="3833" y="3726"/>
                  </a:lnTo>
                  <a:cubicBezTo>
                    <a:pt x="4222" y="3327"/>
                    <a:pt x="4222" y="2697"/>
                    <a:pt x="3833" y="2309"/>
                  </a:cubicBezTo>
                  <a:lnTo>
                    <a:pt x="1817" y="292"/>
                  </a:lnTo>
                  <a:cubicBezTo>
                    <a:pt x="1623" y="98"/>
                    <a:pt x="1366"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a:off x="3398625" y="2806025"/>
              <a:ext cx="521650" cy="563125"/>
            </a:xfrm>
            <a:custGeom>
              <a:avLst/>
              <a:gdLst/>
              <a:ahLst/>
              <a:cxnLst/>
              <a:rect l="l" t="t" r="r" b="b"/>
              <a:pathLst>
                <a:path w="20866" h="22525" extrusionOk="0">
                  <a:moveTo>
                    <a:pt x="9041" y="2017"/>
                  </a:moveTo>
                  <a:cubicBezTo>
                    <a:pt x="12916" y="2017"/>
                    <a:pt x="16077" y="5167"/>
                    <a:pt x="16077" y="9052"/>
                  </a:cubicBezTo>
                  <a:cubicBezTo>
                    <a:pt x="16077" y="12927"/>
                    <a:pt x="12916" y="16088"/>
                    <a:pt x="9041" y="16088"/>
                  </a:cubicBezTo>
                  <a:cubicBezTo>
                    <a:pt x="5167" y="16088"/>
                    <a:pt x="2006" y="12927"/>
                    <a:pt x="2006" y="9052"/>
                  </a:cubicBezTo>
                  <a:cubicBezTo>
                    <a:pt x="2006" y="5167"/>
                    <a:pt x="5167" y="2017"/>
                    <a:pt x="9041" y="2017"/>
                  </a:cubicBezTo>
                  <a:close/>
                  <a:moveTo>
                    <a:pt x="15468" y="15405"/>
                  </a:moveTo>
                  <a:lnTo>
                    <a:pt x="18177" y="18335"/>
                  </a:lnTo>
                  <a:lnTo>
                    <a:pt x="18524" y="18776"/>
                  </a:lnTo>
                  <a:cubicBezTo>
                    <a:pt x="18734" y="19038"/>
                    <a:pt x="18828" y="19343"/>
                    <a:pt x="18807" y="19647"/>
                  </a:cubicBezTo>
                  <a:cubicBezTo>
                    <a:pt x="18786" y="19931"/>
                    <a:pt x="18671" y="20162"/>
                    <a:pt x="18471" y="20319"/>
                  </a:cubicBezTo>
                  <a:cubicBezTo>
                    <a:pt x="18307" y="20452"/>
                    <a:pt x="18106" y="20515"/>
                    <a:pt x="17898" y="20515"/>
                  </a:cubicBezTo>
                  <a:cubicBezTo>
                    <a:pt x="17560" y="20515"/>
                    <a:pt x="17202" y="20348"/>
                    <a:pt x="16949" y="20036"/>
                  </a:cubicBezTo>
                  <a:lnTo>
                    <a:pt x="16739" y="19773"/>
                  </a:lnTo>
                  <a:lnTo>
                    <a:pt x="13903" y="16665"/>
                  </a:lnTo>
                  <a:cubicBezTo>
                    <a:pt x="14470" y="16298"/>
                    <a:pt x="14995" y="15878"/>
                    <a:pt x="15468" y="15405"/>
                  </a:cubicBezTo>
                  <a:close/>
                  <a:moveTo>
                    <a:pt x="9041" y="0"/>
                  </a:moveTo>
                  <a:cubicBezTo>
                    <a:pt x="4053" y="0"/>
                    <a:pt x="0" y="4064"/>
                    <a:pt x="0" y="9052"/>
                  </a:cubicBezTo>
                  <a:cubicBezTo>
                    <a:pt x="0" y="14029"/>
                    <a:pt x="4053" y="18093"/>
                    <a:pt x="9041" y="18093"/>
                  </a:cubicBezTo>
                  <a:cubicBezTo>
                    <a:pt x="10112" y="18093"/>
                    <a:pt x="11131" y="17894"/>
                    <a:pt x="12087" y="17558"/>
                  </a:cubicBezTo>
                  <a:cubicBezTo>
                    <a:pt x="12118" y="17610"/>
                    <a:pt x="12129" y="17663"/>
                    <a:pt x="12171" y="17715"/>
                  </a:cubicBezTo>
                  <a:lnTo>
                    <a:pt x="15352" y="21254"/>
                  </a:lnTo>
                  <a:lnTo>
                    <a:pt x="15384" y="21286"/>
                  </a:lnTo>
                  <a:cubicBezTo>
                    <a:pt x="16024" y="22094"/>
                    <a:pt x="16970" y="22525"/>
                    <a:pt x="17904" y="22525"/>
                  </a:cubicBezTo>
                  <a:cubicBezTo>
                    <a:pt x="18555" y="22525"/>
                    <a:pt x="19196" y="22315"/>
                    <a:pt x="19721" y="21895"/>
                  </a:cubicBezTo>
                  <a:cubicBezTo>
                    <a:pt x="20361" y="21380"/>
                    <a:pt x="20750" y="20634"/>
                    <a:pt x="20813" y="19794"/>
                  </a:cubicBezTo>
                  <a:cubicBezTo>
                    <a:pt x="20865" y="18986"/>
                    <a:pt x="20613" y="18177"/>
                    <a:pt x="20099" y="17526"/>
                  </a:cubicBezTo>
                  <a:lnTo>
                    <a:pt x="19794" y="17138"/>
                  </a:lnTo>
                  <a:lnTo>
                    <a:pt x="19794" y="17127"/>
                  </a:lnTo>
                  <a:lnTo>
                    <a:pt x="19637" y="16959"/>
                  </a:lnTo>
                  <a:lnTo>
                    <a:pt x="19605" y="16907"/>
                  </a:lnTo>
                  <a:lnTo>
                    <a:pt x="19605" y="16917"/>
                  </a:lnTo>
                  <a:lnTo>
                    <a:pt x="16865" y="13924"/>
                  </a:lnTo>
                  <a:cubicBezTo>
                    <a:pt x="16823" y="13882"/>
                    <a:pt x="16770" y="13851"/>
                    <a:pt x="16718" y="13809"/>
                  </a:cubicBezTo>
                  <a:cubicBezTo>
                    <a:pt x="17579" y="12423"/>
                    <a:pt x="18083" y="10795"/>
                    <a:pt x="18083" y="9052"/>
                  </a:cubicBezTo>
                  <a:cubicBezTo>
                    <a:pt x="18083" y="4064"/>
                    <a:pt x="14029" y="0"/>
                    <a:pt x="9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pos="179">
          <p15:clr>
            <a:srgbClr val="FA7B17"/>
          </p15:clr>
        </p15:guide>
        <p15:guide id="2" pos="5588">
          <p15:clr>
            <a:srgbClr val="FA7B17"/>
          </p15:clr>
        </p15:guide>
        <p15:guide id="3" orient="horz" pos="162">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600"/>
              <a:buFont typeface="Sora"/>
              <a:buNone/>
              <a:defRPr sz="2600" b="1">
                <a:solidFill>
                  <a:schemeClr val="dk1"/>
                </a:solidFill>
                <a:latin typeface="Sora"/>
                <a:ea typeface="Sora"/>
                <a:cs typeface="Sora"/>
                <a:sym typeface="Sora"/>
              </a:defRPr>
            </a:lvl1pPr>
            <a:lvl2pPr lvl="1">
              <a:spcBef>
                <a:spcPts val="0"/>
              </a:spcBef>
              <a:spcAft>
                <a:spcPts val="0"/>
              </a:spcAft>
              <a:buClr>
                <a:schemeClr val="dk1"/>
              </a:buClr>
              <a:buSzPts val="2600"/>
              <a:buFont typeface="Sora"/>
              <a:buNone/>
              <a:defRPr sz="2600" b="1">
                <a:solidFill>
                  <a:schemeClr val="dk1"/>
                </a:solidFill>
                <a:latin typeface="Sora"/>
                <a:ea typeface="Sora"/>
                <a:cs typeface="Sora"/>
                <a:sym typeface="Sora"/>
              </a:defRPr>
            </a:lvl2pPr>
            <a:lvl3pPr lvl="2">
              <a:spcBef>
                <a:spcPts val="0"/>
              </a:spcBef>
              <a:spcAft>
                <a:spcPts val="0"/>
              </a:spcAft>
              <a:buClr>
                <a:schemeClr val="dk1"/>
              </a:buClr>
              <a:buSzPts val="2600"/>
              <a:buFont typeface="Sora"/>
              <a:buNone/>
              <a:defRPr sz="2600" b="1">
                <a:solidFill>
                  <a:schemeClr val="dk1"/>
                </a:solidFill>
                <a:latin typeface="Sora"/>
                <a:ea typeface="Sora"/>
                <a:cs typeface="Sora"/>
                <a:sym typeface="Sora"/>
              </a:defRPr>
            </a:lvl3pPr>
            <a:lvl4pPr lvl="3">
              <a:spcBef>
                <a:spcPts val="0"/>
              </a:spcBef>
              <a:spcAft>
                <a:spcPts val="0"/>
              </a:spcAft>
              <a:buClr>
                <a:schemeClr val="dk1"/>
              </a:buClr>
              <a:buSzPts val="2600"/>
              <a:buFont typeface="Sora"/>
              <a:buNone/>
              <a:defRPr sz="2600" b="1">
                <a:solidFill>
                  <a:schemeClr val="dk1"/>
                </a:solidFill>
                <a:latin typeface="Sora"/>
                <a:ea typeface="Sora"/>
                <a:cs typeface="Sora"/>
                <a:sym typeface="Sora"/>
              </a:defRPr>
            </a:lvl4pPr>
            <a:lvl5pPr lvl="4">
              <a:spcBef>
                <a:spcPts val="0"/>
              </a:spcBef>
              <a:spcAft>
                <a:spcPts val="0"/>
              </a:spcAft>
              <a:buClr>
                <a:schemeClr val="dk1"/>
              </a:buClr>
              <a:buSzPts val="2600"/>
              <a:buFont typeface="Sora"/>
              <a:buNone/>
              <a:defRPr sz="2600" b="1">
                <a:solidFill>
                  <a:schemeClr val="dk1"/>
                </a:solidFill>
                <a:latin typeface="Sora"/>
                <a:ea typeface="Sora"/>
                <a:cs typeface="Sora"/>
                <a:sym typeface="Sora"/>
              </a:defRPr>
            </a:lvl5pPr>
            <a:lvl6pPr lvl="5">
              <a:spcBef>
                <a:spcPts val="0"/>
              </a:spcBef>
              <a:spcAft>
                <a:spcPts val="0"/>
              </a:spcAft>
              <a:buClr>
                <a:schemeClr val="dk1"/>
              </a:buClr>
              <a:buSzPts val="2600"/>
              <a:buFont typeface="Sora"/>
              <a:buNone/>
              <a:defRPr sz="2600" b="1">
                <a:solidFill>
                  <a:schemeClr val="dk1"/>
                </a:solidFill>
                <a:latin typeface="Sora"/>
                <a:ea typeface="Sora"/>
                <a:cs typeface="Sora"/>
                <a:sym typeface="Sora"/>
              </a:defRPr>
            </a:lvl6pPr>
            <a:lvl7pPr lvl="6">
              <a:spcBef>
                <a:spcPts val="0"/>
              </a:spcBef>
              <a:spcAft>
                <a:spcPts val="0"/>
              </a:spcAft>
              <a:buClr>
                <a:schemeClr val="dk1"/>
              </a:buClr>
              <a:buSzPts val="2600"/>
              <a:buFont typeface="Sora"/>
              <a:buNone/>
              <a:defRPr sz="2600" b="1">
                <a:solidFill>
                  <a:schemeClr val="dk1"/>
                </a:solidFill>
                <a:latin typeface="Sora"/>
                <a:ea typeface="Sora"/>
                <a:cs typeface="Sora"/>
                <a:sym typeface="Sora"/>
              </a:defRPr>
            </a:lvl7pPr>
            <a:lvl8pPr lvl="7">
              <a:spcBef>
                <a:spcPts val="0"/>
              </a:spcBef>
              <a:spcAft>
                <a:spcPts val="0"/>
              </a:spcAft>
              <a:buClr>
                <a:schemeClr val="dk1"/>
              </a:buClr>
              <a:buSzPts val="2600"/>
              <a:buFont typeface="Sora"/>
              <a:buNone/>
              <a:defRPr sz="2600" b="1">
                <a:solidFill>
                  <a:schemeClr val="dk1"/>
                </a:solidFill>
                <a:latin typeface="Sora"/>
                <a:ea typeface="Sora"/>
                <a:cs typeface="Sora"/>
                <a:sym typeface="Sora"/>
              </a:defRPr>
            </a:lvl8pPr>
            <a:lvl9pPr lvl="8">
              <a:spcBef>
                <a:spcPts val="0"/>
              </a:spcBef>
              <a:spcAft>
                <a:spcPts val="0"/>
              </a:spcAft>
              <a:buClr>
                <a:schemeClr val="dk1"/>
              </a:buClr>
              <a:buSzPts val="2600"/>
              <a:buFont typeface="Sora"/>
              <a:buNone/>
              <a:defRPr sz="26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Work Sans Medium"/>
              <a:buChar char="●"/>
              <a:defRPr sz="1800">
                <a:solidFill>
                  <a:schemeClr val="dk1"/>
                </a:solidFill>
                <a:latin typeface="Work Sans Medium"/>
                <a:ea typeface="Work Sans Medium"/>
                <a:cs typeface="Work Sans Medium"/>
                <a:sym typeface="Work Sans Medium"/>
              </a:defRPr>
            </a:lvl1pPr>
            <a:lvl2pPr marL="914400" lvl="1"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2pPr>
            <a:lvl3pPr marL="1371600" lvl="2"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3pPr>
            <a:lvl4pPr marL="1828800" lvl="3"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4pPr>
            <a:lvl5pPr marL="2286000" lvl="4"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5pPr>
            <a:lvl6pPr marL="2743200" lvl="5"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6pPr>
            <a:lvl7pPr marL="3200400" lvl="6"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7pPr>
            <a:lvl8pPr marL="3657600" lvl="7"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8pPr>
            <a:lvl9pPr marL="4114800" lvl="8" indent="-317500">
              <a:lnSpc>
                <a:spcPct val="115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5.xml"/><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hyperlink" Target="https://blog.devgenius.io/named-entity-recognition-ner-nlp-python-6504d5843f98"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hyperlink" Target="https://www.kaggle.com/code/sudalairajkumar/getting-started-with-text-preprocessing/data"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3.gi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0"/>
          <p:cNvSpPr txBox="1">
            <a:spLocks noGrp="1"/>
          </p:cNvSpPr>
          <p:nvPr>
            <p:ph type="ctrTitle"/>
          </p:nvPr>
        </p:nvSpPr>
        <p:spPr>
          <a:xfrm rot="-5400000">
            <a:off x="-276725" y="580425"/>
            <a:ext cx="1529700" cy="28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MÓDULO SEIS</a:t>
            </a:r>
            <a:endParaRPr/>
          </a:p>
        </p:txBody>
      </p:sp>
      <p:sp>
        <p:nvSpPr>
          <p:cNvPr id="341" name="Google Shape;341;p20"/>
          <p:cNvSpPr txBox="1">
            <a:spLocks noGrp="1"/>
          </p:cNvSpPr>
          <p:nvPr>
            <p:ph type="ctrTitle" idx="2"/>
          </p:nvPr>
        </p:nvSpPr>
        <p:spPr>
          <a:xfrm>
            <a:off x="5169200" y="2097975"/>
            <a:ext cx="2041200" cy="28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Semana 21</a:t>
            </a:r>
            <a:endParaRPr/>
          </a:p>
        </p:txBody>
      </p:sp>
      <p:sp>
        <p:nvSpPr>
          <p:cNvPr id="342" name="Google Shape;342;p20"/>
          <p:cNvSpPr txBox="1">
            <a:spLocks noGrp="1"/>
          </p:cNvSpPr>
          <p:nvPr>
            <p:ph type="ctrTitle" idx="3"/>
          </p:nvPr>
        </p:nvSpPr>
        <p:spPr>
          <a:xfrm>
            <a:off x="5169200" y="2305875"/>
            <a:ext cx="3360600" cy="28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s" sz="2600"/>
              <a:t>Preprocesamiento</a:t>
            </a:r>
            <a:endParaRPr sz="2600"/>
          </a:p>
          <a:p>
            <a:pPr marL="0" lvl="0" indent="0" algn="l" rtl="0">
              <a:spcBef>
                <a:spcPts val="0"/>
              </a:spcBef>
              <a:spcAft>
                <a:spcPts val="0"/>
              </a:spcAft>
              <a:buSzPts val="990"/>
              <a:buNone/>
            </a:pPr>
            <a:r>
              <a:rPr lang="es" sz="2600"/>
              <a:t>de texto</a:t>
            </a:r>
            <a:endParaRPr sz="2600"/>
          </a:p>
        </p:txBody>
      </p:sp>
      <p:sp>
        <p:nvSpPr>
          <p:cNvPr id="343" name="Google Shape;343;p20"/>
          <p:cNvSpPr txBox="1">
            <a:spLocks noGrp="1"/>
          </p:cNvSpPr>
          <p:nvPr>
            <p:ph type="ctrTitle" idx="4"/>
          </p:nvPr>
        </p:nvSpPr>
        <p:spPr>
          <a:xfrm>
            <a:off x="5169200" y="3256950"/>
            <a:ext cx="3257700" cy="28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Ciencia de Datos  e Inteligencia Artificial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C65B92-250F-4FAB-9D3F-542CDC89848B}"/>
              </a:ext>
            </a:extLst>
          </p:cNvPr>
          <p:cNvSpPr>
            <a:spLocks noGrp="1"/>
          </p:cNvSpPr>
          <p:nvPr>
            <p:ph type="title"/>
          </p:nvPr>
        </p:nvSpPr>
        <p:spPr/>
        <p:txBody>
          <a:bodyPr>
            <a:normAutofit fontScale="90000"/>
          </a:bodyPr>
          <a:lstStyle/>
          <a:p>
            <a:r>
              <a:rPr lang="en-US" dirty="0" err="1"/>
              <a:t>Tipos</a:t>
            </a:r>
            <a:r>
              <a:rPr lang="en-US" dirty="0"/>
              <a:t> de </a:t>
            </a:r>
            <a:r>
              <a:rPr lang="en-US" dirty="0" err="1"/>
              <a:t>Datos</a:t>
            </a:r>
            <a:endParaRPr lang="es-CL" dirty="0"/>
          </a:p>
        </p:txBody>
      </p:sp>
      <p:pic>
        <p:nvPicPr>
          <p:cNvPr id="3" name="object 3">
            <a:extLst>
              <a:ext uri="{FF2B5EF4-FFF2-40B4-BE49-F238E27FC236}">
                <a16:creationId xmlns:a16="http://schemas.microsoft.com/office/drawing/2014/main" id="{507B418C-A3E3-41D7-AA34-A7AAE20E1305}"/>
              </a:ext>
            </a:extLst>
          </p:cNvPr>
          <p:cNvPicPr/>
          <p:nvPr/>
        </p:nvPicPr>
        <p:blipFill>
          <a:blip r:embed="rId2" cstate="print"/>
          <a:stretch>
            <a:fillRect/>
          </a:stretch>
        </p:blipFill>
        <p:spPr>
          <a:xfrm>
            <a:off x="587325" y="1323534"/>
            <a:ext cx="6345935" cy="3264408"/>
          </a:xfrm>
          <a:prstGeom prst="rect">
            <a:avLst/>
          </a:prstGeom>
        </p:spPr>
      </p:pic>
    </p:spTree>
    <p:extLst>
      <p:ext uri="{BB962C8B-B14F-4D97-AF65-F5344CB8AC3E}">
        <p14:creationId xmlns:p14="http://schemas.microsoft.com/office/powerpoint/2010/main" val="1469591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124D08-5099-419B-B770-102F50F9F532}"/>
              </a:ext>
            </a:extLst>
          </p:cNvPr>
          <p:cNvSpPr>
            <a:spLocks noGrp="1"/>
          </p:cNvSpPr>
          <p:nvPr>
            <p:ph type="title"/>
          </p:nvPr>
        </p:nvSpPr>
        <p:spPr/>
        <p:txBody>
          <a:bodyPr>
            <a:normAutofit fontScale="90000"/>
          </a:bodyPr>
          <a:lstStyle/>
          <a:p>
            <a:r>
              <a:rPr lang="en-US" dirty="0" err="1"/>
              <a:t>Noticias</a:t>
            </a:r>
            <a:endParaRPr lang="es-CL" dirty="0"/>
          </a:p>
        </p:txBody>
      </p:sp>
      <p:pic>
        <p:nvPicPr>
          <p:cNvPr id="3" name="object 3">
            <a:extLst>
              <a:ext uri="{FF2B5EF4-FFF2-40B4-BE49-F238E27FC236}">
                <a16:creationId xmlns:a16="http://schemas.microsoft.com/office/drawing/2014/main" id="{A620CB7E-EC6F-4E0D-AEA1-E9DE3FFB2E17}"/>
              </a:ext>
            </a:extLst>
          </p:cNvPr>
          <p:cNvPicPr/>
          <p:nvPr/>
        </p:nvPicPr>
        <p:blipFill>
          <a:blip r:embed="rId2" cstate="print"/>
          <a:stretch>
            <a:fillRect/>
          </a:stretch>
        </p:blipFill>
        <p:spPr>
          <a:xfrm>
            <a:off x="820615" y="883216"/>
            <a:ext cx="6811108" cy="4059809"/>
          </a:xfrm>
          <a:prstGeom prst="rect">
            <a:avLst/>
          </a:prstGeom>
        </p:spPr>
      </p:pic>
    </p:spTree>
    <p:extLst>
      <p:ext uri="{BB962C8B-B14F-4D97-AF65-F5344CB8AC3E}">
        <p14:creationId xmlns:p14="http://schemas.microsoft.com/office/powerpoint/2010/main" val="4076130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ECABF3-FBD9-45FC-B646-1E2DC146E37A}"/>
              </a:ext>
            </a:extLst>
          </p:cNvPr>
          <p:cNvSpPr>
            <a:spLocks noGrp="1"/>
          </p:cNvSpPr>
          <p:nvPr>
            <p:ph type="title"/>
          </p:nvPr>
        </p:nvSpPr>
        <p:spPr/>
        <p:txBody>
          <a:bodyPr>
            <a:normAutofit fontScale="90000"/>
          </a:bodyPr>
          <a:lstStyle/>
          <a:p>
            <a:r>
              <a:rPr lang="en-US" dirty="0"/>
              <a:t>Reviews</a:t>
            </a:r>
            <a:endParaRPr lang="es-CL" dirty="0"/>
          </a:p>
        </p:txBody>
      </p:sp>
      <p:pic>
        <p:nvPicPr>
          <p:cNvPr id="3" name="object 3">
            <a:extLst>
              <a:ext uri="{FF2B5EF4-FFF2-40B4-BE49-F238E27FC236}">
                <a16:creationId xmlns:a16="http://schemas.microsoft.com/office/drawing/2014/main" id="{FDEC4327-E570-4E1A-B6F3-5A6D59E0F858}"/>
              </a:ext>
            </a:extLst>
          </p:cNvPr>
          <p:cNvPicPr/>
          <p:nvPr/>
        </p:nvPicPr>
        <p:blipFill>
          <a:blip r:embed="rId2" cstate="print"/>
          <a:stretch>
            <a:fillRect/>
          </a:stretch>
        </p:blipFill>
        <p:spPr>
          <a:xfrm>
            <a:off x="415464" y="1013811"/>
            <a:ext cx="6913803" cy="3987254"/>
          </a:xfrm>
          <a:prstGeom prst="rect">
            <a:avLst/>
          </a:prstGeom>
        </p:spPr>
      </p:pic>
    </p:spTree>
    <p:extLst>
      <p:ext uri="{BB962C8B-B14F-4D97-AF65-F5344CB8AC3E}">
        <p14:creationId xmlns:p14="http://schemas.microsoft.com/office/powerpoint/2010/main" val="1516790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26E0E6-0AF4-41FC-BE40-97BF47078F76}"/>
              </a:ext>
            </a:extLst>
          </p:cNvPr>
          <p:cNvSpPr>
            <a:spLocks noGrp="1"/>
          </p:cNvSpPr>
          <p:nvPr>
            <p:ph type="title"/>
          </p:nvPr>
        </p:nvSpPr>
        <p:spPr/>
        <p:txBody>
          <a:bodyPr>
            <a:normAutofit fontScale="90000"/>
          </a:bodyPr>
          <a:lstStyle/>
          <a:p>
            <a:r>
              <a:rPr lang="en-US" dirty="0" err="1"/>
              <a:t>Quejas</a:t>
            </a:r>
            <a:endParaRPr lang="es-CL" dirty="0"/>
          </a:p>
        </p:txBody>
      </p:sp>
      <p:pic>
        <p:nvPicPr>
          <p:cNvPr id="3" name="object 3">
            <a:extLst>
              <a:ext uri="{FF2B5EF4-FFF2-40B4-BE49-F238E27FC236}">
                <a16:creationId xmlns:a16="http://schemas.microsoft.com/office/drawing/2014/main" id="{094C70CC-427A-4367-8D08-09E3E03D33C2}"/>
              </a:ext>
            </a:extLst>
          </p:cNvPr>
          <p:cNvPicPr/>
          <p:nvPr/>
        </p:nvPicPr>
        <p:blipFill>
          <a:blip r:embed="rId2" cstate="print"/>
          <a:stretch>
            <a:fillRect/>
          </a:stretch>
        </p:blipFill>
        <p:spPr>
          <a:xfrm>
            <a:off x="254615" y="1008477"/>
            <a:ext cx="7208295" cy="3934548"/>
          </a:xfrm>
          <a:prstGeom prst="rect">
            <a:avLst/>
          </a:prstGeom>
        </p:spPr>
      </p:pic>
    </p:spTree>
    <p:extLst>
      <p:ext uri="{BB962C8B-B14F-4D97-AF65-F5344CB8AC3E}">
        <p14:creationId xmlns:p14="http://schemas.microsoft.com/office/powerpoint/2010/main" val="3211574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DEA02-216A-46C8-BD03-2C19F44C6365}"/>
              </a:ext>
            </a:extLst>
          </p:cNvPr>
          <p:cNvSpPr>
            <a:spLocks noGrp="1"/>
          </p:cNvSpPr>
          <p:nvPr>
            <p:ph type="title"/>
          </p:nvPr>
        </p:nvSpPr>
        <p:spPr/>
        <p:txBody>
          <a:bodyPr>
            <a:normAutofit fontScale="90000"/>
          </a:bodyPr>
          <a:lstStyle/>
          <a:p>
            <a:r>
              <a:rPr lang="en-US" dirty="0" err="1"/>
              <a:t>Opiniones</a:t>
            </a:r>
            <a:endParaRPr lang="es-CL" dirty="0"/>
          </a:p>
        </p:txBody>
      </p:sp>
      <p:pic>
        <p:nvPicPr>
          <p:cNvPr id="3" name="object 3">
            <a:extLst>
              <a:ext uri="{FF2B5EF4-FFF2-40B4-BE49-F238E27FC236}">
                <a16:creationId xmlns:a16="http://schemas.microsoft.com/office/drawing/2014/main" id="{9DC3EE32-689A-42F7-8610-8339C4FFFE7D}"/>
              </a:ext>
            </a:extLst>
          </p:cNvPr>
          <p:cNvPicPr/>
          <p:nvPr/>
        </p:nvPicPr>
        <p:blipFill>
          <a:blip r:embed="rId2" cstate="print"/>
          <a:stretch>
            <a:fillRect/>
          </a:stretch>
        </p:blipFill>
        <p:spPr>
          <a:xfrm>
            <a:off x="147711" y="1111348"/>
            <a:ext cx="7287532" cy="3903785"/>
          </a:xfrm>
          <a:prstGeom prst="rect">
            <a:avLst/>
          </a:prstGeom>
        </p:spPr>
      </p:pic>
    </p:spTree>
    <p:extLst>
      <p:ext uri="{BB962C8B-B14F-4D97-AF65-F5344CB8AC3E}">
        <p14:creationId xmlns:p14="http://schemas.microsoft.com/office/powerpoint/2010/main" val="2948613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0837B3-3644-44E5-B3D2-7BD38CC9AF2D}"/>
              </a:ext>
            </a:extLst>
          </p:cNvPr>
          <p:cNvSpPr>
            <a:spLocks noGrp="1"/>
          </p:cNvSpPr>
          <p:nvPr>
            <p:ph type="title"/>
          </p:nvPr>
        </p:nvSpPr>
        <p:spPr/>
        <p:txBody>
          <a:bodyPr>
            <a:normAutofit fontScale="90000"/>
          </a:bodyPr>
          <a:lstStyle/>
          <a:p>
            <a:r>
              <a:rPr lang="en-US" dirty="0" err="1"/>
              <a:t>Patentes</a:t>
            </a:r>
            <a:endParaRPr lang="es-CL" dirty="0"/>
          </a:p>
        </p:txBody>
      </p:sp>
      <p:pic>
        <p:nvPicPr>
          <p:cNvPr id="3" name="object 3">
            <a:extLst>
              <a:ext uri="{FF2B5EF4-FFF2-40B4-BE49-F238E27FC236}">
                <a16:creationId xmlns:a16="http://schemas.microsoft.com/office/drawing/2014/main" id="{6615774A-7A34-4BD9-BCF5-13CB3BE02D39}"/>
              </a:ext>
            </a:extLst>
          </p:cNvPr>
          <p:cNvPicPr/>
          <p:nvPr/>
        </p:nvPicPr>
        <p:blipFill>
          <a:blip r:embed="rId2" cstate="print"/>
          <a:stretch>
            <a:fillRect/>
          </a:stretch>
        </p:blipFill>
        <p:spPr>
          <a:xfrm>
            <a:off x="195306" y="1086025"/>
            <a:ext cx="7260571" cy="3857000"/>
          </a:xfrm>
          <a:prstGeom prst="rect">
            <a:avLst/>
          </a:prstGeom>
        </p:spPr>
      </p:pic>
    </p:spTree>
    <p:extLst>
      <p:ext uri="{BB962C8B-B14F-4D97-AF65-F5344CB8AC3E}">
        <p14:creationId xmlns:p14="http://schemas.microsoft.com/office/powerpoint/2010/main" val="237979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D026EE-856D-4742-B0AC-00EEA85FAB0F}"/>
              </a:ext>
            </a:extLst>
          </p:cNvPr>
          <p:cNvSpPr>
            <a:spLocks noGrp="1"/>
          </p:cNvSpPr>
          <p:nvPr>
            <p:ph type="title"/>
          </p:nvPr>
        </p:nvSpPr>
        <p:spPr/>
        <p:txBody>
          <a:bodyPr>
            <a:normAutofit fontScale="90000"/>
          </a:bodyPr>
          <a:lstStyle/>
          <a:p>
            <a:r>
              <a:rPr lang="en-US" dirty="0" err="1"/>
              <a:t>Leyes</a:t>
            </a:r>
            <a:endParaRPr lang="es-CL" dirty="0"/>
          </a:p>
        </p:txBody>
      </p:sp>
      <p:pic>
        <p:nvPicPr>
          <p:cNvPr id="3" name="object 3">
            <a:extLst>
              <a:ext uri="{FF2B5EF4-FFF2-40B4-BE49-F238E27FC236}">
                <a16:creationId xmlns:a16="http://schemas.microsoft.com/office/drawing/2014/main" id="{99A60D9D-6055-4C10-B8C7-2FEDD02D8A83}"/>
              </a:ext>
            </a:extLst>
          </p:cNvPr>
          <p:cNvPicPr/>
          <p:nvPr/>
        </p:nvPicPr>
        <p:blipFill>
          <a:blip r:embed="rId2" cstate="print"/>
          <a:stretch>
            <a:fillRect/>
          </a:stretch>
        </p:blipFill>
        <p:spPr>
          <a:xfrm>
            <a:off x="182880" y="893298"/>
            <a:ext cx="6627757" cy="4049727"/>
          </a:xfrm>
          <a:prstGeom prst="rect">
            <a:avLst/>
          </a:prstGeom>
        </p:spPr>
      </p:pic>
    </p:spTree>
    <p:extLst>
      <p:ext uri="{BB962C8B-B14F-4D97-AF65-F5344CB8AC3E}">
        <p14:creationId xmlns:p14="http://schemas.microsoft.com/office/powerpoint/2010/main" val="3636582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820AB0-81B5-4071-AE31-A377DFACF386}"/>
              </a:ext>
            </a:extLst>
          </p:cNvPr>
          <p:cNvSpPr>
            <a:spLocks noGrp="1"/>
          </p:cNvSpPr>
          <p:nvPr>
            <p:ph type="title"/>
          </p:nvPr>
        </p:nvSpPr>
        <p:spPr/>
        <p:txBody>
          <a:bodyPr>
            <a:normAutofit fontScale="90000"/>
          </a:bodyPr>
          <a:lstStyle/>
          <a:p>
            <a:r>
              <a:rPr lang="en-US" dirty="0"/>
              <a:t>Text Mining</a:t>
            </a:r>
            <a:endParaRPr lang="es-CL" dirty="0"/>
          </a:p>
        </p:txBody>
      </p:sp>
      <p:grpSp>
        <p:nvGrpSpPr>
          <p:cNvPr id="3" name="object 3">
            <a:extLst>
              <a:ext uri="{FF2B5EF4-FFF2-40B4-BE49-F238E27FC236}">
                <a16:creationId xmlns:a16="http://schemas.microsoft.com/office/drawing/2014/main" id="{0305A13F-7173-4D05-82C0-9F06299C0FFD}"/>
              </a:ext>
            </a:extLst>
          </p:cNvPr>
          <p:cNvGrpSpPr/>
          <p:nvPr/>
        </p:nvGrpSpPr>
        <p:grpSpPr>
          <a:xfrm>
            <a:off x="253144" y="1431827"/>
            <a:ext cx="7751445" cy="3569238"/>
            <a:chOff x="1987295" y="2048255"/>
            <a:chExt cx="7751445" cy="4246245"/>
          </a:xfrm>
        </p:grpSpPr>
        <p:pic>
          <p:nvPicPr>
            <p:cNvPr id="4" name="object 4">
              <a:extLst>
                <a:ext uri="{FF2B5EF4-FFF2-40B4-BE49-F238E27FC236}">
                  <a16:creationId xmlns:a16="http://schemas.microsoft.com/office/drawing/2014/main" id="{EAF90E54-E133-4E9E-8FF4-489DA1F7A5AA}"/>
                </a:ext>
              </a:extLst>
            </p:cNvPr>
            <p:cNvPicPr/>
            <p:nvPr/>
          </p:nvPicPr>
          <p:blipFill>
            <a:blip r:embed="rId2" cstate="print"/>
            <a:stretch>
              <a:fillRect/>
            </a:stretch>
          </p:blipFill>
          <p:spPr>
            <a:xfrm>
              <a:off x="1987295" y="2048255"/>
              <a:ext cx="7751064" cy="1633728"/>
            </a:xfrm>
            <a:prstGeom prst="rect">
              <a:avLst/>
            </a:prstGeom>
          </p:spPr>
        </p:pic>
        <p:pic>
          <p:nvPicPr>
            <p:cNvPr id="5" name="object 5">
              <a:extLst>
                <a:ext uri="{FF2B5EF4-FFF2-40B4-BE49-F238E27FC236}">
                  <a16:creationId xmlns:a16="http://schemas.microsoft.com/office/drawing/2014/main" id="{70C768E0-9153-495C-9D2E-0A71E26B9020}"/>
                </a:ext>
              </a:extLst>
            </p:cNvPr>
            <p:cNvPicPr/>
            <p:nvPr/>
          </p:nvPicPr>
          <p:blipFill>
            <a:blip r:embed="rId3" cstate="print"/>
            <a:stretch>
              <a:fillRect/>
            </a:stretch>
          </p:blipFill>
          <p:spPr>
            <a:xfrm>
              <a:off x="3447287" y="3681983"/>
              <a:ext cx="4831079" cy="2612136"/>
            </a:xfrm>
            <a:prstGeom prst="rect">
              <a:avLst/>
            </a:prstGeom>
          </p:spPr>
        </p:pic>
        <p:pic>
          <p:nvPicPr>
            <p:cNvPr id="6" name="object 6">
              <a:extLst>
                <a:ext uri="{FF2B5EF4-FFF2-40B4-BE49-F238E27FC236}">
                  <a16:creationId xmlns:a16="http://schemas.microsoft.com/office/drawing/2014/main" id="{78E14844-094B-4689-B9BE-52CEF0B5FFD2}"/>
                </a:ext>
              </a:extLst>
            </p:cNvPr>
            <p:cNvPicPr/>
            <p:nvPr/>
          </p:nvPicPr>
          <p:blipFill>
            <a:blip r:embed="rId4" cstate="print"/>
            <a:stretch>
              <a:fillRect/>
            </a:stretch>
          </p:blipFill>
          <p:spPr>
            <a:xfrm>
              <a:off x="3502151" y="3727704"/>
              <a:ext cx="4669536" cy="2462784"/>
            </a:xfrm>
            <a:prstGeom prst="rect">
              <a:avLst/>
            </a:prstGeom>
          </p:spPr>
        </p:pic>
        <p:sp>
          <p:nvSpPr>
            <p:cNvPr id="7" name="object 7">
              <a:extLst>
                <a:ext uri="{FF2B5EF4-FFF2-40B4-BE49-F238E27FC236}">
                  <a16:creationId xmlns:a16="http://schemas.microsoft.com/office/drawing/2014/main" id="{6E168F62-FC4C-44AB-B0E0-E720E7CAAF62}"/>
                </a:ext>
              </a:extLst>
            </p:cNvPr>
            <p:cNvSpPr/>
            <p:nvPr/>
          </p:nvSpPr>
          <p:spPr>
            <a:xfrm>
              <a:off x="3480815" y="3709416"/>
              <a:ext cx="4709160" cy="2499360"/>
            </a:xfrm>
            <a:custGeom>
              <a:avLst/>
              <a:gdLst/>
              <a:ahLst/>
              <a:cxnLst/>
              <a:rect l="l" t="t" r="r" b="b"/>
              <a:pathLst>
                <a:path w="4709159" h="2499360">
                  <a:moveTo>
                    <a:pt x="0" y="2499360"/>
                  </a:moveTo>
                  <a:lnTo>
                    <a:pt x="4709160" y="2499360"/>
                  </a:lnTo>
                  <a:lnTo>
                    <a:pt x="4709160" y="0"/>
                  </a:lnTo>
                  <a:lnTo>
                    <a:pt x="0" y="0"/>
                  </a:lnTo>
                  <a:lnTo>
                    <a:pt x="0" y="2499360"/>
                  </a:lnTo>
                  <a:close/>
                </a:path>
              </a:pathLst>
            </a:custGeom>
            <a:ln w="36576">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559955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B7FBA7-6020-4532-8651-911D28FCAED1}"/>
              </a:ext>
            </a:extLst>
          </p:cNvPr>
          <p:cNvSpPr>
            <a:spLocks noGrp="1"/>
          </p:cNvSpPr>
          <p:nvPr>
            <p:ph type="title"/>
          </p:nvPr>
        </p:nvSpPr>
        <p:spPr/>
        <p:txBody>
          <a:bodyPr>
            <a:normAutofit fontScale="90000"/>
          </a:bodyPr>
          <a:lstStyle/>
          <a:p>
            <a:r>
              <a:rPr lang="en-US" dirty="0"/>
              <a:t>Data Science y Text Mining</a:t>
            </a:r>
            <a:endParaRPr lang="es-CL" dirty="0"/>
          </a:p>
        </p:txBody>
      </p:sp>
      <p:pic>
        <p:nvPicPr>
          <p:cNvPr id="3" name="object 3">
            <a:extLst>
              <a:ext uri="{FF2B5EF4-FFF2-40B4-BE49-F238E27FC236}">
                <a16:creationId xmlns:a16="http://schemas.microsoft.com/office/drawing/2014/main" id="{B101ED34-8681-4F7C-A8EB-AEE917C758AB}"/>
              </a:ext>
            </a:extLst>
          </p:cNvPr>
          <p:cNvPicPr/>
          <p:nvPr/>
        </p:nvPicPr>
        <p:blipFill>
          <a:blip r:embed="rId2" cstate="print"/>
          <a:stretch>
            <a:fillRect/>
          </a:stretch>
        </p:blipFill>
        <p:spPr>
          <a:xfrm>
            <a:off x="605613" y="1384729"/>
            <a:ext cx="6510528" cy="2980535"/>
          </a:xfrm>
          <a:prstGeom prst="rect">
            <a:avLst/>
          </a:prstGeom>
        </p:spPr>
      </p:pic>
    </p:spTree>
    <p:extLst>
      <p:ext uri="{BB962C8B-B14F-4D97-AF65-F5344CB8AC3E}">
        <p14:creationId xmlns:p14="http://schemas.microsoft.com/office/powerpoint/2010/main" val="3573068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5EC1B0-41C8-43F5-B9EA-498F24A29253}"/>
              </a:ext>
            </a:extLst>
          </p:cNvPr>
          <p:cNvSpPr>
            <a:spLocks noGrp="1"/>
          </p:cNvSpPr>
          <p:nvPr>
            <p:ph type="title"/>
          </p:nvPr>
        </p:nvSpPr>
        <p:spPr/>
        <p:txBody>
          <a:bodyPr>
            <a:normAutofit fontScale="90000"/>
          </a:bodyPr>
          <a:lstStyle/>
          <a:p>
            <a:r>
              <a:rPr lang="en-US" dirty="0" err="1"/>
              <a:t>Aplicaciones</a:t>
            </a:r>
            <a:r>
              <a:rPr lang="en-US" dirty="0"/>
              <a:t> del Text Mining</a:t>
            </a:r>
            <a:endParaRPr lang="es-CL" dirty="0"/>
          </a:p>
        </p:txBody>
      </p:sp>
      <p:sp>
        <p:nvSpPr>
          <p:cNvPr id="4" name="CuadroTexto 3">
            <a:extLst>
              <a:ext uri="{FF2B5EF4-FFF2-40B4-BE49-F238E27FC236}">
                <a16:creationId xmlns:a16="http://schemas.microsoft.com/office/drawing/2014/main" id="{31B6D07D-0D9E-4581-A50E-23187CDD36D5}"/>
              </a:ext>
            </a:extLst>
          </p:cNvPr>
          <p:cNvSpPr txBox="1"/>
          <p:nvPr/>
        </p:nvSpPr>
        <p:spPr>
          <a:xfrm>
            <a:off x="832200" y="1540698"/>
            <a:ext cx="6039868" cy="2708434"/>
          </a:xfrm>
          <a:prstGeom prst="rect">
            <a:avLst/>
          </a:prstGeom>
          <a:noFill/>
        </p:spPr>
        <p:txBody>
          <a:bodyPr wrap="square">
            <a:spAutoFit/>
          </a:bodyPr>
          <a:lstStyle/>
          <a:p>
            <a:pPr marL="240029" indent="-227329">
              <a:lnSpc>
                <a:spcPct val="100000"/>
              </a:lnSpc>
              <a:spcBef>
                <a:spcPts val="700"/>
              </a:spcBef>
              <a:buFont typeface="Arial MT"/>
              <a:buChar char="•"/>
              <a:tabLst>
                <a:tab pos="240029" algn="l"/>
              </a:tabLst>
            </a:pPr>
            <a:r>
              <a:rPr lang="es-MX" sz="2000" dirty="0">
                <a:latin typeface="Calibri"/>
                <a:cs typeface="Calibri"/>
              </a:rPr>
              <a:t>Las</a:t>
            </a:r>
            <a:r>
              <a:rPr lang="es-MX" sz="2000" spc="-60" dirty="0">
                <a:latin typeface="Calibri"/>
                <a:cs typeface="Calibri"/>
              </a:rPr>
              <a:t> </a:t>
            </a:r>
            <a:r>
              <a:rPr lang="es-MX" sz="2000" dirty="0">
                <a:latin typeface="Calibri"/>
                <a:cs typeface="Calibri"/>
              </a:rPr>
              <a:t>aplicaciones</a:t>
            </a:r>
            <a:r>
              <a:rPr lang="es-MX" sz="2000" spc="-95" dirty="0">
                <a:latin typeface="Calibri"/>
                <a:cs typeface="Calibri"/>
              </a:rPr>
              <a:t> </a:t>
            </a:r>
            <a:r>
              <a:rPr lang="es-MX" sz="2000" dirty="0">
                <a:latin typeface="Calibri"/>
                <a:cs typeface="Calibri"/>
              </a:rPr>
              <a:t>en</a:t>
            </a:r>
            <a:r>
              <a:rPr lang="es-MX" sz="2000" spc="-30" dirty="0">
                <a:latin typeface="Calibri"/>
                <a:cs typeface="Calibri"/>
              </a:rPr>
              <a:t> </a:t>
            </a:r>
            <a:r>
              <a:rPr lang="es-MX" sz="2000" dirty="0">
                <a:latin typeface="Calibri"/>
                <a:cs typeface="Calibri"/>
              </a:rPr>
              <a:t>ámbitos</a:t>
            </a:r>
            <a:r>
              <a:rPr lang="es-MX" sz="2000" spc="-45" dirty="0">
                <a:latin typeface="Calibri"/>
                <a:cs typeface="Calibri"/>
              </a:rPr>
              <a:t> </a:t>
            </a:r>
            <a:r>
              <a:rPr lang="es-MX" sz="2000" spc="-10" dirty="0">
                <a:latin typeface="Calibri"/>
                <a:cs typeface="Calibri"/>
              </a:rPr>
              <a:t>industriales</a:t>
            </a:r>
            <a:r>
              <a:rPr lang="es-MX" sz="2000" spc="-100" dirty="0">
                <a:latin typeface="Calibri"/>
                <a:cs typeface="Calibri"/>
              </a:rPr>
              <a:t> </a:t>
            </a:r>
            <a:r>
              <a:rPr lang="es-MX" sz="2000" dirty="0">
                <a:latin typeface="Calibri"/>
                <a:cs typeface="Calibri"/>
              </a:rPr>
              <a:t>y</a:t>
            </a:r>
            <a:r>
              <a:rPr lang="es-MX" sz="2000" spc="-35" dirty="0">
                <a:latin typeface="Calibri"/>
                <a:cs typeface="Calibri"/>
              </a:rPr>
              <a:t> </a:t>
            </a:r>
            <a:r>
              <a:rPr lang="es-MX" sz="2000" dirty="0">
                <a:latin typeface="Calibri"/>
                <a:cs typeface="Calibri"/>
              </a:rPr>
              <a:t>de</a:t>
            </a:r>
            <a:r>
              <a:rPr lang="es-MX" sz="2000" spc="5" dirty="0">
                <a:latin typeface="Calibri"/>
                <a:cs typeface="Calibri"/>
              </a:rPr>
              <a:t> </a:t>
            </a:r>
            <a:r>
              <a:rPr lang="es-MX" sz="2000" dirty="0">
                <a:latin typeface="Calibri"/>
                <a:cs typeface="Calibri"/>
              </a:rPr>
              <a:t>negocios</a:t>
            </a:r>
            <a:r>
              <a:rPr lang="es-MX" sz="2000" spc="-65" dirty="0">
                <a:latin typeface="Calibri"/>
                <a:cs typeface="Calibri"/>
              </a:rPr>
              <a:t> </a:t>
            </a:r>
            <a:r>
              <a:rPr lang="es-MX" sz="2000" dirty="0">
                <a:latin typeface="Calibri"/>
                <a:cs typeface="Calibri"/>
              </a:rPr>
              <a:t>son</a:t>
            </a:r>
            <a:r>
              <a:rPr lang="es-MX" sz="2000" spc="-40" dirty="0">
                <a:latin typeface="Calibri"/>
                <a:cs typeface="Calibri"/>
              </a:rPr>
              <a:t> </a:t>
            </a:r>
            <a:r>
              <a:rPr lang="es-MX" sz="2000" spc="-10" dirty="0">
                <a:latin typeface="Calibri"/>
                <a:cs typeface="Calibri"/>
              </a:rPr>
              <a:t>muchas:</a:t>
            </a:r>
            <a:endParaRPr lang="es-MX" sz="2000" dirty="0">
              <a:latin typeface="Calibri"/>
              <a:cs typeface="Calibri"/>
            </a:endParaRPr>
          </a:p>
          <a:p>
            <a:pPr marL="368935" indent="-344170">
              <a:lnSpc>
                <a:spcPct val="100000"/>
              </a:lnSpc>
              <a:spcBef>
                <a:spcPts val="605"/>
              </a:spcBef>
              <a:buFont typeface="Wingdings"/>
              <a:buChar char=""/>
              <a:tabLst>
                <a:tab pos="368935" algn="l"/>
              </a:tabLst>
            </a:pPr>
            <a:r>
              <a:rPr lang="es-MX" sz="2000" dirty="0">
                <a:latin typeface="Calibri"/>
                <a:cs typeface="Calibri"/>
              </a:rPr>
              <a:t>Agrupación</a:t>
            </a:r>
            <a:r>
              <a:rPr lang="es-MX" sz="2000" spc="-80" dirty="0">
                <a:latin typeface="Calibri"/>
                <a:cs typeface="Calibri"/>
              </a:rPr>
              <a:t> </a:t>
            </a:r>
            <a:r>
              <a:rPr lang="es-MX" sz="2000" dirty="0">
                <a:latin typeface="Calibri"/>
                <a:cs typeface="Calibri"/>
              </a:rPr>
              <a:t>de</a:t>
            </a:r>
            <a:r>
              <a:rPr lang="es-MX" sz="2000" spc="-30" dirty="0">
                <a:latin typeface="Calibri"/>
                <a:cs typeface="Calibri"/>
              </a:rPr>
              <a:t> </a:t>
            </a:r>
            <a:r>
              <a:rPr lang="es-MX" sz="2000" spc="-10" dirty="0">
                <a:latin typeface="Calibri"/>
                <a:cs typeface="Calibri"/>
              </a:rPr>
              <a:t>documentos</a:t>
            </a:r>
            <a:r>
              <a:rPr lang="es-MX" sz="2000" spc="-75" dirty="0">
                <a:latin typeface="Calibri"/>
                <a:cs typeface="Calibri"/>
              </a:rPr>
              <a:t> </a:t>
            </a:r>
            <a:r>
              <a:rPr lang="es-MX" sz="2000" spc="-10" dirty="0">
                <a:latin typeface="Calibri"/>
                <a:cs typeface="Calibri"/>
              </a:rPr>
              <a:t>(</a:t>
            </a:r>
            <a:r>
              <a:rPr lang="es-MX" sz="2000" i="1" spc="-10" dirty="0" err="1">
                <a:latin typeface="Calibri"/>
                <a:cs typeface="Calibri"/>
              </a:rPr>
              <a:t>clustering</a:t>
            </a:r>
            <a:r>
              <a:rPr lang="es-MX" sz="2000" spc="-10" dirty="0">
                <a:latin typeface="Calibri"/>
                <a:cs typeface="Calibri"/>
              </a:rPr>
              <a:t>)</a:t>
            </a:r>
            <a:endParaRPr lang="es-MX" sz="2000" dirty="0">
              <a:latin typeface="Calibri"/>
              <a:cs typeface="Calibri"/>
            </a:endParaRPr>
          </a:p>
          <a:p>
            <a:pPr marL="368935" indent="-344170">
              <a:lnSpc>
                <a:spcPct val="100000"/>
              </a:lnSpc>
              <a:spcBef>
                <a:spcPts val="1010"/>
              </a:spcBef>
              <a:buFont typeface="Wingdings"/>
              <a:buChar char=""/>
              <a:tabLst>
                <a:tab pos="368935" algn="l"/>
              </a:tabLst>
            </a:pPr>
            <a:r>
              <a:rPr lang="es-MX" sz="2000" spc="-25" dirty="0">
                <a:latin typeface="Calibri"/>
                <a:cs typeface="Calibri"/>
              </a:rPr>
              <a:t>Categorización</a:t>
            </a:r>
            <a:r>
              <a:rPr lang="es-MX" sz="2000" spc="-65" dirty="0">
                <a:latin typeface="Calibri"/>
                <a:cs typeface="Calibri"/>
              </a:rPr>
              <a:t> </a:t>
            </a:r>
            <a:r>
              <a:rPr lang="es-MX" sz="2000" dirty="0">
                <a:latin typeface="Calibri"/>
                <a:cs typeface="Calibri"/>
              </a:rPr>
              <a:t>de</a:t>
            </a:r>
            <a:r>
              <a:rPr lang="es-MX" sz="2000" spc="5" dirty="0">
                <a:latin typeface="Calibri"/>
                <a:cs typeface="Calibri"/>
              </a:rPr>
              <a:t> </a:t>
            </a:r>
            <a:r>
              <a:rPr lang="es-MX" sz="2000" spc="-10" dirty="0">
                <a:latin typeface="Calibri"/>
                <a:cs typeface="Calibri"/>
              </a:rPr>
              <a:t>textos</a:t>
            </a:r>
            <a:endParaRPr lang="es-MX" sz="2000" dirty="0">
              <a:latin typeface="Calibri"/>
              <a:cs typeface="Calibri"/>
            </a:endParaRPr>
          </a:p>
          <a:p>
            <a:pPr marL="368300" indent="-343535">
              <a:lnSpc>
                <a:spcPct val="100000"/>
              </a:lnSpc>
              <a:spcBef>
                <a:spcPts val="1005"/>
              </a:spcBef>
              <a:buFont typeface="Wingdings"/>
              <a:buChar char=""/>
              <a:tabLst>
                <a:tab pos="368300" algn="l"/>
              </a:tabLst>
            </a:pPr>
            <a:r>
              <a:rPr lang="es-MX" sz="2000" dirty="0">
                <a:latin typeface="Calibri"/>
                <a:cs typeface="Calibri"/>
              </a:rPr>
              <a:t>Extracción</a:t>
            </a:r>
            <a:r>
              <a:rPr lang="es-MX" sz="2000" spc="-114" dirty="0">
                <a:latin typeface="Calibri"/>
                <a:cs typeface="Calibri"/>
              </a:rPr>
              <a:t> </a:t>
            </a:r>
            <a:r>
              <a:rPr lang="es-MX" sz="2000" dirty="0">
                <a:latin typeface="Calibri"/>
                <a:cs typeface="Calibri"/>
              </a:rPr>
              <a:t>de</a:t>
            </a:r>
            <a:r>
              <a:rPr lang="es-MX" sz="2000" spc="-35" dirty="0">
                <a:latin typeface="Calibri"/>
                <a:cs typeface="Calibri"/>
              </a:rPr>
              <a:t> </a:t>
            </a:r>
            <a:r>
              <a:rPr lang="es-MX" sz="2000" spc="-20" dirty="0">
                <a:latin typeface="Calibri"/>
                <a:cs typeface="Calibri"/>
              </a:rPr>
              <a:t>información</a:t>
            </a:r>
            <a:r>
              <a:rPr lang="es-MX" sz="2000" spc="-120" dirty="0">
                <a:latin typeface="Calibri"/>
                <a:cs typeface="Calibri"/>
              </a:rPr>
              <a:t> </a:t>
            </a:r>
            <a:r>
              <a:rPr lang="es-MX" sz="2000" dirty="0">
                <a:latin typeface="Calibri"/>
                <a:cs typeface="Calibri"/>
              </a:rPr>
              <a:t>para</a:t>
            </a:r>
            <a:r>
              <a:rPr lang="es-MX" sz="2000" spc="-30" dirty="0">
                <a:latin typeface="Calibri"/>
                <a:cs typeface="Calibri"/>
              </a:rPr>
              <a:t> </a:t>
            </a:r>
            <a:r>
              <a:rPr lang="es-MX" sz="2000" dirty="0">
                <a:latin typeface="Calibri"/>
                <a:cs typeface="Calibri"/>
              </a:rPr>
              <a:t>poblar</a:t>
            </a:r>
            <a:r>
              <a:rPr lang="es-MX" sz="2000" spc="-120" dirty="0">
                <a:latin typeface="Calibri"/>
                <a:cs typeface="Calibri"/>
              </a:rPr>
              <a:t> </a:t>
            </a:r>
            <a:r>
              <a:rPr lang="es-MX" sz="2000" dirty="0">
                <a:latin typeface="Calibri"/>
                <a:cs typeface="Calibri"/>
              </a:rPr>
              <a:t>bases</a:t>
            </a:r>
            <a:r>
              <a:rPr lang="es-MX" sz="2000" spc="-45" dirty="0">
                <a:latin typeface="Calibri"/>
                <a:cs typeface="Calibri"/>
              </a:rPr>
              <a:t> </a:t>
            </a:r>
            <a:r>
              <a:rPr lang="es-MX" sz="2000" dirty="0">
                <a:latin typeface="Calibri"/>
                <a:cs typeface="Calibri"/>
              </a:rPr>
              <a:t>de</a:t>
            </a:r>
            <a:r>
              <a:rPr lang="es-MX" sz="2000" spc="-35" dirty="0">
                <a:latin typeface="Calibri"/>
                <a:cs typeface="Calibri"/>
              </a:rPr>
              <a:t> </a:t>
            </a:r>
            <a:r>
              <a:rPr lang="es-MX" sz="2000" spc="-10" dirty="0">
                <a:latin typeface="Calibri"/>
                <a:cs typeface="Calibri"/>
              </a:rPr>
              <a:t>datos</a:t>
            </a:r>
            <a:endParaRPr lang="es-MX" sz="2000" dirty="0">
              <a:latin typeface="Calibri"/>
              <a:cs typeface="Calibri"/>
            </a:endParaRPr>
          </a:p>
          <a:p>
            <a:pPr marL="368300" indent="-343535">
              <a:lnSpc>
                <a:spcPct val="100000"/>
              </a:lnSpc>
              <a:spcBef>
                <a:spcPts val="5"/>
              </a:spcBef>
              <a:buFont typeface="Wingdings"/>
              <a:buChar char=""/>
              <a:tabLst>
                <a:tab pos="368300" algn="l"/>
              </a:tabLst>
            </a:pPr>
            <a:r>
              <a:rPr lang="es-MX" sz="2000" spc="-10" dirty="0">
                <a:latin typeface="Calibri"/>
                <a:cs typeface="Calibri"/>
              </a:rPr>
              <a:t>Generación</a:t>
            </a:r>
            <a:r>
              <a:rPr lang="es-MX" sz="2000" spc="-105" dirty="0">
                <a:latin typeface="Calibri"/>
                <a:cs typeface="Calibri"/>
              </a:rPr>
              <a:t> </a:t>
            </a:r>
            <a:r>
              <a:rPr lang="es-MX" sz="2000" dirty="0">
                <a:latin typeface="Calibri"/>
                <a:cs typeface="Calibri"/>
              </a:rPr>
              <a:t>de</a:t>
            </a:r>
            <a:r>
              <a:rPr lang="es-MX" sz="2000" spc="-35" dirty="0">
                <a:latin typeface="Calibri"/>
                <a:cs typeface="Calibri"/>
              </a:rPr>
              <a:t> </a:t>
            </a:r>
            <a:r>
              <a:rPr lang="es-MX" sz="2000" spc="-10" dirty="0">
                <a:latin typeface="Calibri"/>
                <a:cs typeface="Calibri"/>
              </a:rPr>
              <a:t>textos</a:t>
            </a:r>
            <a:endParaRPr lang="es-MX" sz="2000" dirty="0">
              <a:latin typeface="Calibri"/>
              <a:cs typeface="Calibri"/>
            </a:endParaRPr>
          </a:p>
          <a:p>
            <a:pPr marL="368935" indent="-344170">
              <a:lnSpc>
                <a:spcPct val="100000"/>
              </a:lnSpc>
              <a:spcBef>
                <a:spcPts val="985"/>
              </a:spcBef>
              <a:buFont typeface="Wingdings"/>
              <a:buChar char=""/>
              <a:tabLst>
                <a:tab pos="368935" algn="l"/>
              </a:tabLst>
            </a:pPr>
            <a:r>
              <a:rPr lang="es-MX" sz="2000" spc="-10" dirty="0">
                <a:latin typeface="Calibri"/>
                <a:cs typeface="Calibri"/>
              </a:rPr>
              <a:t>Descubrimiento</a:t>
            </a:r>
            <a:r>
              <a:rPr lang="es-MX" sz="2000" spc="-100" dirty="0">
                <a:latin typeface="Calibri"/>
                <a:cs typeface="Calibri"/>
              </a:rPr>
              <a:t> </a:t>
            </a:r>
            <a:r>
              <a:rPr lang="es-MX" sz="2000" dirty="0">
                <a:latin typeface="Calibri"/>
                <a:cs typeface="Calibri"/>
              </a:rPr>
              <a:t>de</a:t>
            </a:r>
            <a:r>
              <a:rPr lang="es-MX" sz="2000" spc="-135" dirty="0">
                <a:latin typeface="Calibri"/>
                <a:cs typeface="Calibri"/>
              </a:rPr>
              <a:t> </a:t>
            </a:r>
            <a:r>
              <a:rPr lang="es-MX" sz="2000" dirty="0">
                <a:latin typeface="Calibri"/>
                <a:cs typeface="Calibri"/>
              </a:rPr>
              <a:t>asociaciones</a:t>
            </a:r>
            <a:r>
              <a:rPr lang="es-MX" sz="2000" spc="-95" dirty="0">
                <a:latin typeface="Calibri"/>
                <a:cs typeface="Calibri"/>
              </a:rPr>
              <a:t> </a:t>
            </a:r>
            <a:r>
              <a:rPr lang="es-MX" sz="2000" dirty="0">
                <a:latin typeface="Calibri"/>
                <a:cs typeface="Calibri"/>
              </a:rPr>
              <a:t>entre</a:t>
            </a:r>
            <a:r>
              <a:rPr lang="es-MX" sz="2000" spc="-30" dirty="0">
                <a:latin typeface="Calibri"/>
                <a:cs typeface="Calibri"/>
              </a:rPr>
              <a:t> </a:t>
            </a:r>
            <a:r>
              <a:rPr lang="es-MX" sz="2000" spc="-10" dirty="0">
                <a:latin typeface="Calibri"/>
                <a:cs typeface="Calibri"/>
              </a:rPr>
              <a:t>otros.</a:t>
            </a:r>
            <a:endParaRPr lang="es-MX" sz="2000" dirty="0">
              <a:latin typeface="Calibri"/>
              <a:cs typeface="Calibri"/>
            </a:endParaRPr>
          </a:p>
        </p:txBody>
      </p:sp>
    </p:spTree>
    <p:extLst>
      <p:ext uri="{BB962C8B-B14F-4D97-AF65-F5344CB8AC3E}">
        <p14:creationId xmlns:p14="http://schemas.microsoft.com/office/powerpoint/2010/main" val="2453672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0BDC20-80A9-4F0B-A0E0-5DAB591E1653}"/>
              </a:ext>
            </a:extLst>
          </p:cNvPr>
          <p:cNvSpPr>
            <a:spLocks noGrp="1"/>
          </p:cNvSpPr>
          <p:nvPr>
            <p:ph type="title"/>
          </p:nvPr>
        </p:nvSpPr>
        <p:spPr/>
        <p:txBody>
          <a:bodyPr>
            <a:normAutofit fontScale="90000"/>
          </a:bodyPr>
          <a:lstStyle/>
          <a:p>
            <a:r>
              <a:rPr lang="en-US" dirty="0" err="1"/>
              <a:t>Aplicaciones</a:t>
            </a:r>
            <a:r>
              <a:rPr lang="en-US" dirty="0"/>
              <a:t> del Text Mining</a:t>
            </a:r>
            <a:endParaRPr lang="es-CL" dirty="0"/>
          </a:p>
        </p:txBody>
      </p:sp>
      <p:pic>
        <p:nvPicPr>
          <p:cNvPr id="4" name="Imagen 3">
            <a:extLst>
              <a:ext uri="{FF2B5EF4-FFF2-40B4-BE49-F238E27FC236}">
                <a16:creationId xmlns:a16="http://schemas.microsoft.com/office/drawing/2014/main" id="{CADEF951-C12C-4CD5-9F82-B056CF43AA84}"/>
              </a:ext>
            </a:extLst>
          </p:cNvPr>
          <p:cNvPicPr>
            <a:picLocks noChangeAspect="1"/>
          </p:cNvPicPr>
          <p:nvPr/>
        </p:nvPicPr>
        <p:blipFill>
          <a:blip r:embed="rId2"/>
          <a:stretch>
            <a:fillRect/>
          </a:stretch>
        </p:blipFill>
        <p:spPr>
          <a:xfrm>
            <a:off x="49237" y="1498209"/>
            <a:ext cx="8468751" cy="2947182"/>
          </a:xfrm>
          <a:prstGeom prst="rect">
            <a:avLst/>
          </a:prstGeom>
        </p:spPr>
      </p:pic>
    </p:spTree>
    <p:extLst>
      <p:ext uri="{BB962C8B-B14F-4D97-AF65-F5344CB8AC3E}">
        <p14:creationId xmlns:p14="http://schemas.microsoft.com/office/powerpoint/2010/main" val="476708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3DBC57-61A4-4694-9B67-452ED0F9F478}"/>
              </a:ext>
            </a:extLst>
          </p:cNvPr>
          <p:cNvSpPr>
            <a:spLocks noGrp="1"/>
          </p:cNvSpPr>
          <p:nvPr>
            <p:ph type="title"/>
          </p:nvPr>
        </p:nvSpPr>
        <p:spPr/>
        <p:txBody>
          <a:bodyPr>
            <a:normAutofit fontScale="90000"/>
          </a:bodyPr>
          <a:lstStyle/>
          <a:p>
            <a:r>
              <a:rPr lang="es-CL" dirty="0"/>
              <a:t>Proceso del Análisis de Texto</a:t>
            </a:r>
          </a:p>
        </p:txBody>
      </p:sp>
      <p:pic>
        <p:nvPicPr>
          <p:cNvPr id="3" name="object 3">
            <a:extLst>
              <a:ext uri="{FF2B5EF4-FFF2-40B4-BE49-F238E27FC236}">
                <a16:creationId xmlns:a16="http://schemas.microsoft.com/office/drawing/2014/main" id="{1EAA4AF9-7BCD-4850-B628-E4CF8C6FC68D}"/>
              </a:ext>
            </a:extLst>
          </p:cNvPr>
          <p:cNvPicPr/>
          <p:nvPr/>
        </p:nvPicPr>
        <p:blipFill>
          <a:blip r:embed="rId2" cstate="print"/>
          <a:stretch>
            <a:fillRect/>
          </a:stretch>
        </p:blipFill>
        <p:spPr>
          <a:xfrm>
            <a:off x="531289" y="1104352"/>
            <a:ext cx="7019544" cy="3688041"/>
          </a:xfrm>
          <a:prstGeom prst="rect">
            <a:avLst/>
          </a:prstGeom>
        </p:spPr>
      </p:pic>
    </p:spTree>
    <p:extLst>
      <p:ext uri="{BB962C8B-B14F-4D97-AF65-F5344CB8AC3E}">
        <p14:creationId xmlns:p14="http://schemas.microsoft.com/office/powerpoint/2010/main" val="2072022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29574C96-7F2F-4216-B622-9DC3B0902CD2}"/>
              </a:ext>
            </a:extLst>
          </p:cNvPr>
          <p:cNvPicPr/>
          <p:nvPr/>
        </p:nvPicPr>
        <p:blipFill>
          <a:blip r:embed="rId2" cstate="print"/>
          <a:stretch>
            <a:fillRect/>
          </a:stretch>
        </p:blipFill>
        <p:spPr>
          <a:xfrm>
            <a:off x="531055" y="576774"/>
            <a:ext cx="6214403" cy="3891475"/>
          </a:xfrm>
          <a:prstGeom prst="rect">
            <a:avLst/>
          </a:prstGeom>
        </p:spPr>
      </p:pic>
    </p:spTree>
    <p:extLst>
      <p:ext uri="{BB962C8B-B14F-4D97-AF65-F5344CB8AC3E}">
        <p14:creationId xmlns:p14="http://schemas.microsoft.com/office/powerpoint/2010/main" val="4048428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404BE1C1-A270-45D7-8E1B-BF13D12C1C09}"/>
              </a:ext>
            </a:extLst>
          </p:cNvPr>
          <p:cNvPicPr/>
          <p:nvPr/>
        </p:nvPicPr>
        <p:blipFill>
          <a:blip r:embed="rId2" cstate="print"/>
          <a:stretch>
            <a:fillRect/>
          </a:stretch>
        </p:blipFill>
        <p:spPr>
          <a:xfrm>
            <a:off x="102224" y="486825"/>
            <a:ext cx="6812047" cy="4276183"/>
          </a:xfrm>
          <a:prstGeom prst="rect">
            <a:avLst/>
          </a:prstGeom>
        </p:spPr>
      </p:pic>
    </p:spTree>
    <p:extLst>
      <p:ext uri="{BB962C8B-B14F-4D97-AF65-F5344CB8AC3E}">
        <p14:creationId xmlns:p14="http://schemas.microsoft.com/office/powerpoint/2010/main" val="56060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A1CAF054-313B-48BB-A7B7-9C58A65FABC5}"/>
              </a:ext>
            </a:extLst>
          </p:cNvPr>
          <p:cNvPicPr/>
          <p:nvPr/>
        </p:nvPicPr>
        <p:blipFill>
          <a:blip r:embed="rId2" cstate="print"/>
          <a:stretch>
            <a:fillRect/>
          </a:stretch>
        </p:blipFill>
        <p:spPr>
          <a:xfrm>
            <a:off x="283800" y="395478"/>
            <a:ext cx="6621000" cy="4352544"/>
          </a:xfrm>
          <a:prstGeom prst="rect">
            <a:avLst/>
          </a:prstGeom>
        </p:spPr>
      </p:pic>
    </p:spTree>
    <p:extLst>
      <p:ext uri="{BB962C8B-B14F-4D97-AF65-F5344CB8AC3E}">
        <p14:creationId xmlns:p14="http://schemas.microsoft.com/office/powerpoint/2010/main" val="2116038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9D60FD0D-DA57-4BF9-B69A-5888B81D773A}"/>
              </a:ext>
            </a:extLst>
          </p:cNvPr>
          <p:cNvPicPr/>
          <p:nvPr/>
        </p:nvPicPr>
        <p:blipFill>
          <a:blip r:embed="rId2" cstate="print"/>
          <a:stretch>
            <a:fillRect/>
          </a:stretch>
        </p:blipFill>
        <p:spPr>
          <a:xfrm>
            <a:off x="448056" y="1018061"/>
            <a:ext cx="7310276" cy="3420295"/>
          </a:xfrm>
          <a:prstGeom prst="rect">
            <a:avLst/>
          </a:prstGeom>
        </p:spPr>
      </p:pic>
    </p:spTree>
    <p:extLst>
      <p:ext uri="{BB962C8B-B14F-4D97-AF65-F5344CB8AC3E}">
        <p14:creationId xmlns:p14="http://schemas.microsoft.com/office/powerpoint/2010/main" val="122007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AA627271-45B4-4A65-9F2D-8033AB638751}"/>
              </a:ext>
            </a:extLst>
          </p:cNvPr>
          <p:cNvPicPr/>
          <p:nvPr/>
        </p:nvPicPr>
        <p:blipFill>
          <a:blip r:embed="rId2" cstate="print"/>
          <a:stretch>
            <a:fillRect/>
          </a:stretch>
        </p:blipFill>
        <p:spPr>
          <a:xfrm>
            <a:off x="148180" y="901729"/>
            <a:ext cx="7061513" cy="3949856"/>
          </a:xfrm>
          <a:prstGeom prst="rect">
            <a:avLst/>
          </a:prstGeom>
        </p:spPr>
      </p:pic>
    </p:spTree>
    <p:extLst>
      <p:ext uri="{BB962C8B-B14F-4D97-AF65-F5344CB8AC3E}">
        <p14:creationId xmlns:p14="http://schemas.microsoft.com/office/powerpoint/2010/main" val="378433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696C03CB-600C-4226-9DE6-0964DBC68B52}"/>
              </a:ext>
            </a:extLst>
          </p:cNvPr>
          <p:cNvPicPr/>
          <p:nvPr/>
        </p:nvPicPr>
        <p:blipFill>
          <a:blip r:embed="rId2" cstate="print"/>
          <a:stretch>
            <a:fillRect/>
          </a:stretch>
        </p:blipFill>
        <p:spPr>
          <a:xfrm>
            <a:off x="436098" y="395478"/>
            <a:ext cx="6485207" cy="4352544"/>
          </a:xfrm>
          <a:prstGeom prst="rect">
            <a:avLst/>
          </a:prstGeom>
        </p:spPr>
      </p:pic>
    </p:spTree>
    <p:extLst>
      <p:ext uri="{BB962C8B-B14F-4D97-AF65-F5344CB8AC3E}">
        <p14:creationId xmlns:p14="http://schemas.microsoft.com/office/powerpoint/2010/main" val="3803129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59860A-504E-49ED-AA32-D8B1400C92B2}"/>
              </a:ext>
            </a:extLst>
          </p:cNvPr>
          <p:cNvSpPr>
            <a:spLocks noGrp="1"/>
          </p:cNvSpPr>
          <p:nvPr>
            <p:ph type="title"/>
          </p:nvPr>
        </p:nvSpPr>
        <p:spPr/>
        <p:txBody>
          <a:bodyPr>
            <a:normAutofit fontScale="90000"/>
          </a:bodyPr>
          <a:lstStyle/>
          <a:p>
            <a:r>
              <a:rPr lang="en-US" dirty="0"/>
              <a:t>Pitfalls</a:t>
            </a:r>
            <a:endParaRPr lang="es-CL" dirty="0"/>
          </a:p>
        </p:txBody>
      </p:sp>
      <p:pic>
        <p:nvPicPr>
          <p:cNvPr id="3" name="object 2">
            <a:extLst>
              <a:ext uri="{FF2B5EF4-FFF2-40B4-BE49-F238E27FC236}">
                <a16:creationId xmlns:a16="http://schemas.microsoft.com/office/drawing/2014/main" id="{F6EA648A-2E48-4B66-969F-AFE8BBE1FD67}"/>
              </a:ext>
            </a:extLst>
          </p:cNvPr>
          <p:cNvPicPr/>
          <p:nvPr/>
        </p:nvPicPr>
        <p:blipFill>
          <a:blip r:embed="rId2" cstate="print"/>
          <a:stretch>
            <a:fillRect/>
          </a:stretch>
        </p:blipFill>
        <p:spPr>
          <a:xfrm>
            <a:off x="147712" y="1045083"/>
            <a:ext cx="6583680" cy="3836025"/>
          </a:xfrm>
          <a:prstGeom prst="rect">
            <a:avLst/>
          </a:prstGeom>
        </p:spPr>
      </p:pic>
    </p:spTree>
    <p:extLst>
      <p:ext uri="{BB962C8B-B14F-4D97-AF65-F5344CB8AC3E}">
        <p14:creationId xmlns:p14="http://schemas.microsoft.com/office/powerpoint/2010/main" val="1177419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202A17-EA66-4E59-BFBF-895A7DC7690F}"/>
              </a:ext>
            </a:extLst>
          </p:cNvPr>
          <p:cNvSpPr>
            <a:spLocks noGrp="1"/>
          </p:cNvSpPr>
          <p:nvPr>
            <p:ph type="title"/>
          </p:nvPr>
        </p:nvSpPr>
        <p:spPr/>
        <p:txBody>
          <a:bodyPr>
            <a:normAutofit fontScale="90000"/>
          </a:bodyPr>
          <a:lstStyle/>
          <a:p>
            <a:r>
              <a:rPr lang="en-US" dirty="0"/>
              <a:t>Pitfalls</a:t>
            </a:r>
            <a:endParaRPr lang="es-CL" dirty="0"/>
          </a:p>
        </p:txBody>
      </p:sp>
      <p:pic>
        <p:nvPicPr>
          <p:cNvPr id="3" name="object 2">
            <a:extLst>
              <a:ext uri="{FF2B5EF4-FFF2-40B4-BE49-F238E27FC236}">
                <a16:creationId xmlns:a16="http://schemas.microsoft.com/office/drawing/2014/main" id="{C0F7C265-AFCC-4D57-BCB2-8B652B937290}"/>
              </a:ext>
            </a:extLst>
          </p:cNvPr>
          <p:cNvPicPr/>
          <p:nvPr/>
        </p:nvPicPr>
        <p:blipFill>
          <a:blip r:embed="rId2" cstate="print"/>
          <a:stretch>
            <a:fillRect/>
          </a:stretch>
        </p:blipFill>
        <p:spPr>
          <a:xfrm>
            <a:off x="140677" y="1137632"/>
            <a:ext cx="7357872" cy="3692852"/>
          </a:xfrm>
          <a:prstGeom prst="rect">
            <a:avLst/>
          </a:prstGeom>
        </p:spPr>
      </p:pic>
    </p:spTree>
    <p:extLst>
      <p:ext uri="{BB962C8B-B14F-4D97-AF65-F5344CB8AC3E}">
        <p14:creationId xmlns:p14="http://schemas.microsoft.com/office/powerpoint/2010/main" val="4147975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2"/>
          <p:cNvSpPr/>
          <p:nvPr/>
        </p:nvSpPr>
        <p:spPr>
          <a:xfrm>
            <a:off x="6987203" y="8163382"/>
            <a:ext cx="675600" cy="282900"/>
          </a:xfrm>
          <a:prstGeom prst="roundRect">
            <a:avLst>
              <a:gd name="adj" fmla="val 50000"/>
            </a:avLst>
          </a:prstGeom>
          <a:solidFill>
            <a:srgbClr val="9572D8"/>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3" name="Google Shape;353;p22"/>
          <p:cNvSpPr/>
          <p:nvPr/>
        </p:nvSpPr>
        <p:spPr>
          <a:xfrm>
            <a:off x="7316287" y="8160534"/>
            <a:ext cx="406500" cy="282900"/>
          </a:xfrm>
          <a:prstGeom prst="rect">
            <a:avLst/>
          </a:prstGeom>
          <a:solidFill>
            <a:srgbClr val="9572D8"/>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4" name="Google Shape;354;p22"/>
          <p:cNvSpPr/>
          <p:nvPr/>
        </p:nvSpPr>
        <p:spPr>
          <a:xfrm>
            <a:off x="1126207" y="6543294"/>
            <a:ext cx="624300" cy="624300"/>
          </a:xfrm>
          <a:prstGeom prst="ellipse">
            <a:avLst/>
          </a:prstGeom>
          <a:solidFill>
            <a:srgbClr val="EFEFE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500" b="1">
              <a:solidFill>
                <a:srgbClr val="999999"/>
              </a:solidFill>
              <a:latin typeface="Sora"/>
              <a:ea typeface="Sora"/>
              <a:cs typeface="Sora"/>
              <a:sym typeface="Sora"/>
            </a:endParaRPr>
          </a:p>
        </p:txBody>
      </p:sp>
      <p:sp>
        <p:nvSpPr>
          <p:cNvPr id="355" name="Google Shape;355;p22"/>
          <p:cNvSpPr/>
          <p:nvPr/>
        </p:nvSpPr>
        <p:spPr>
          <a:xfrm>
            <a:off x="1960169" y="6543294"/>
            <a:ext cx="624300" cy="6243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a:p>
        </p:txBody>
      </p:sp>
      <p:cxnSp>
        <p:nvCxnSpPr>
          <p:cNvPr id="356" name="Google Shape;356;p22"/>
          <p:cNvCxnSpPr/>
          <p:nvPr/>
        </p:nvCxnSpPr>
        <p:spPr>
          <a:xfrm>
            <a:off x="982740" y="6245082"/>
            <a:ext cx="7428900" cy="0"/>
          </a:xfrm>
          <a:prstGeom prst="straightConnector1">
            <a:avLst/>
          </a:prstGeom>
          <a:noFill/>
          <a:ln w="38100" cap="rnd" cmpd="sng">
            <a:solidFill>
              <a:srgbClr val="000000">
                <a:alpha val="23920"/>
              </a:srgbClr>
            </a:solidFill>
            <a:prstDash val="solid"/>
            <a:round/>
            <a:headEnd type="none" w="sm" len="sm"/>
            <a:tailEnd type="stealth" w="sm" len="sm"/>
          </a:ln>
        </p:spPr>
      </p:cxnSp>
      <p:cxnSp>
        <p:nvCxnSpPr>
          <p:cNvPr id="357" name="Google Shape;357;p22"/>
          <p:cNvCxnSpPr/>
          <p:nvPr/>
        </p:nvCxnSpPr>
        <p:spPr>
          <a:xfrm>
            <a:off x="994073" y="6242750"/>
            <a:ext cx="3899700" cy="0"/>
          </a:xfrm>
          <a:prstGeom prst="straightConnector1">
            <a:avLst/>
          </a:prstGeom>
          <a:noFill/>
          <a:ln w="38100" cap="rnd" cmpd="sng">
            <a:solidFill>
              <a:srgbClr val="00EBDC"/>
            </a:solidFill>
            <a:prstDash val="solid"/>
            <a:round/>
            <a:headEnd type="none" w="sm" len="sm"/>
            <a:tailEnd type="oval" w="med" len="med"/>
          </a:ln>
        </p:spPr>
      </p:cxnSp>
      <p:cxnSp>
        <p:nvCxnSpPr>
          <p:cNvPr id="358" name="Google Shape;358;p22"/>
          <p:cNvCxnSpPr/>
          <p:nvPr/>
        </p:nvCxnSpPr>
        <p:spPr>
          <a:xfrm rot="10800000">
            <a:off x="1464409" y="5640558"/>
            <a:ext cx="549900" cy="0"/>
          </a:xfrm>
          <a:prstGeom prst="straightConnector1">
            <a:avLst/>
          </a:prstGeom>
          <a:noFill/>
          <a:ln w="9525" cap="flat" cmpd="sng">
            <a:solidFill>
              <a:srgbClr val="9572D8"/>
            </a:solidFill>
            <a:prstDash val="solid"/>
            <a:round/>
            <a:headEnd type="none" w="sm" len="sm"/>
            <a:tailEnd type="oval" w="med" len="med"/>
          </a:ln>
        </p:spPr>
      </p:cxnSp>
      <p:cxnSp>
        <p:nvCxnSpPr>
          <p:cNvPr id="359" name="Google Shape;359;p22"/>
          <p:cNvCxnSpPr/>
          <p:nvPr/>
        </p:nvCxnSpPr>
        <p:spPr>
          <a:xfrm>
            <a:off x="3440084" y="5652096"/>
            <a:ext cx="580500" cy="0"/>
          </a:xfrm>
          <a:prstGeom prst="straightConnector1">
            <a:avLst/>
          </a:prstGeom>
          <a:noFill/>
          <a:ln w="9525" cap="flat" cmpd="sng">
            <a:solidFill>
              <a:srgbClr val="9572D8"/>
            </a:solidFill>
            <a:prstDash val="solid"/>
            <a:round/>
            <a:headEnd type="none" w="sm" len="sm"/>
            <a:tailEnd type="oval" w="med" len="med"/>
          </a:ln>
        </p:spPr>
      </p:cxnSp>
      <p:sp>
        <p:nvSpPr>
          <p:cNvPr id="360" name="Google Shape;360;p22"/>
          <p:cNvSpPr/>
          <p:nvPr/>
        </p:nvSpPr>
        <p:spPr>
          <a:xfrm>
            <a:off x="2187316" y="5532343"/>
            <a:ext cx="1179330" cy="225600"/>
          </a:xfrm>
          <a:prstGeom prst="rect">
            <a:avLst/>
          </a:prstGeom>
        </p:spPr>
        <p:txBody>
          <a:bodyPr>
            <a:prstTxWarp prst="textPlain">
              <a:avLst/>
            </a:prstTxWarp>
          </a:bodyPr>
          <a:lstStyle/>
          <a:p>
            <a:pPr lvl="0" algn="ctr"/>
            <a:r>
              <a:rPr b="0" i="0">
                <a:ln>
                  <a:noFill/>
                </a:ln>
                <a:solidFill>
                  <a:srgbClr val="9572D8"/>
                </a:solidFill>
                <a:latin typeface="Sora"/>
              </a:rPr>
              <a:t>MÓDULO 5</a:t>
            </a:r>
          </a:p>
        </p:txBody>
      </p:sp>
      <p:sp>
        <p:nvSpPr>
          <p:cNvPr id="361" name="Google Shape;361;p22"/>
          <p:cNvSpPr/>
          <p:nvPr/>
        </p:nvSpPr>
        <p:spPr>
          <a:xfrm>
            <a:off x="2820284" y="6543294"/>
            <a:ext cx="624300" cy="6243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a:p>
        </p:txBody>
      </p:sp>
      <p:sp>
        <p:nvSpPr>
          <p:cNvPr id="362" name="Google Shape;362;p22"/>
          <p:cNvSpPr txBox="1"/>
          <p:nvPr/>
        </p:nvSpPr>
        <p:spPr>
          <a:xfrm>
            <a:off x="1120604" y="6614192"/>
            <a:ext cx="624300" cy="50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Sora"/>
                <a:ea typeface="Sora"/>
                <a:cs typeface="Sora"/>
                <a:sym typeface="Sora"/>
              </a:rPr>
              <a:t>17</a:t>
            </a:r>
            <a:endParaRPr sz="1500" b="1" i="0" u="none" strike="noStrike" cap="none">
              <a:solidFill>
                <a:srgbClr val="999999"/>
              </a:solidFill>
              <a:latin typeface="Sora"/>
              <a:ea typeface="Sora"/>
              <a:cs typeface="Sora"/>
              <a:sym typeface="Sora"/>
            </a:endParaRPr>
          </a:p>
        </p:txBody>
      </p:sp>
      <p:sp>
        <p:nvSpPr>
          <p:cNvPr id="363" name="Google Shape;363;p22"/>
          <p:cNvSpPr txBox="1"/>
          <p:nvPr/>
        </p:nvSpPr>
        <p:spPr>
          <a:xfrm>
            <a:off x="1966565" y="6677148"/>
            <a:ext cx="624300" cy="37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Sora"/>
                <a:ea typeface="Sora"/>
                <a:cs typeface="Sora"/>
                <a:sym typeface="Sora"/>
              </a:rPr>
              <a:t>18</a:t>
            </a:r>
            <a:endParaRPr sz="1500" b="1" i="0" u="none" strike="noStrike" cap="none">
              <a:solidFill>
                <a:srgbClr val="000000"/>
              </a:solidFill>
              <a:latin typeface="Sora"/>
              <a:ea typeface="Sora"/>
              <a:cs typeface="Sora"/>
              <a:sym typeface="Sora"/>
            </a:endParaRPr>
          </a:p>
        </p:txBody>
      </p:sp>
      <p:sp>
        <p:nvSpPr>
          <p:cNvPr id="364" name="Google Shape;364;p22"/>
          <p:cNvSpPr/>
          <p:nvPr/>
        </p:nvSpPr>
        <p:spPr>
          <a:xfrm>
            <a:off x="1960176" y="7279819"/>
            <a:ext cx="675580" cy="125069"/>
          </a:xfrm>
          <a:prstGeom prst="rect">
            <a:avLst/>
          </a:prstGeom>
        </p:spPr>
        <p:txBody>
          <a:bodyPr>
            <a:prstTxWarp prst="textPlain">
              <a:avLst/>
            </a:prstTxWarp>
          </a:bodyPr>
          <a:lstStyle/>
          <a:p>
            <a:pPr lvl="0" algn="ctr"/>
            <a:r>
              <a:rPr b="0" i="0">
                <a:ln>
                  <a:noFill/>
                </a:ln>
                <a:solidFill>
                  <a:srgbClr val="A0A0A0"/>
                </a:solidFill>
                <a:latin typeface="Sora"/>
              </a:rPr>
              <a:t>SEMANA</a:t>
            </a:r>
          </a:p>
        </p:txBody>
      </p:sp>
      <p:sp>
        <p:nvSpPr>
          <p:cNvPr id="365" name="Google Shape;365;p22"/>
          <p:cNvSpPr/>
          <p:nvPr/>
        </p:nvSpPr>
        <p:spPr>
          <a:xfrm>
            <a:off x="2810525" y="7279819"/>
            <a:ext cx="675580" cy="125069"/>
          </a:xfrm>
          <a:prstGeom prst="rect">
            <a:avLst/>
          </a:prstGeom>
        </p:spPr>
        <p:txBody>
          <a:bodyPr>
            <a:prstTxWarp prst="textPlain">
              <a:avLst/>
            </a:prstTxWarp>
          </a:bodyPr>
          <a:lstStyle/>
          <a:p>
            <a:pPr lvl="0" algn="ctr"/>
            <a:r>
              <a:rPr b="0" i="0">
                <a:ln>
                  <a:noFill/>
                </a:ln>
                <a:solidFill>
                  <a:srgbClr val="A0A0A0"/>
                </a:solidFill>
                <a:latin typeface="Sora"/>
              </a:rPr>
              <a:t>SEMANA</a:t>
            </a:r>
          </a:p>
        </p:txBody>
      </p:sp>
      <p:sp>
        <p:nvSpPr>
          <p:cNvPr id="366" name="Google Shape;366;p22"/>
          <p:cNvSpPr/>
          <p:nvPr/>
        </p:nvSpPr>
        <p:spPr>
          <a:xfrm>
            <a:off x="3686314" y="6543294"/>
            <a:ext cx="624300" cy="6243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00"/>
          </a:p>
        </p:txBody>
      </p:sp>
      <p:sp>
        <p:nvSpPr>
          <p:cNvPr id="367" name="Google Shape;367;p22"/>
          <p:cNvSpPr/>
          <p:nvPr/>
        </p:nvSpPr>
        <p:spPr>
          <a:xfrm>
            <a:off x="5814243" y="6608529"/>
            <a:ext cx="165425" cy="164782"/>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2"/>
          <p:cNvSpPr/>
          <p:nvPr/>
        </p:nvSpPr>
        <p:spPr>
          <a:xfrm>
            <a:off x="4499311" y="6543294"/>
            <a:ext cx="624300" cy="624300"/>
          </a:xfrm>
          <a:prstGeom prst="ellipse">
            <a:avLst/>
          </a:prstGeom>
          <a:solidFill>
            <a:srgbClr val="00EB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00"/>
          </a:p>
        </p:txBody>
      </p:sp>
      <p:sp>
        <p:nvSpPr>
          <p:cNvPr id="369" name="Google Shape;369;p22"/>
          <p:cNvSpPr/>
          <p:nvPr/>
        </p:nvSpPr>
        <p:spPr>
          <a:xfrm>
            <a:off x="5309504" y="6543294"/>
            <a:ext cx="624300" cy="6243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00"/>
          </a:p>
        </p:txBody>
      </p:sp>
      <p:sp>
        <p:nvSpPr>
          <p:cNvPr id="370" name="Google Shape;370;p22"/>
          <p:cNvSpPr/>
          <p:nvPr/>
        </p:nvSpPr>
        <p:spPr>
          <a:xfrm>
            <a:off x="6147625" y="6543294"/>
            <a:ext cx="624300" cy="6243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00"/>
          </a:p>
        </p:txBody>
      </p:sp>
      <p:sp>
        <p:nvSpPr>
          <p:cNvPr id="371" name="Google Shape;371;p22"/>
          <p:cNvSpPr/>
          <p:nvPr/>
        </p:nvSpPr>
        <p:spPr>
          <a:xfrm>
            <a:off x="6940266" y="6543294"/>
            <a:ext cx="624300" cy="6243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100"/>
          </a:p>
        </p:txBody>
      </p:sp>
      <p:cxnSp>
        <p:nvCxnSpPr>
          <p:cNvPr id="372" name="Google Shape;372;p22"/>
          <p:cNvCxnSpPr/>
          <p:nvPr/>
        </p:nvCxnSpPr>
        <p:spPr>
          <a:xfrm rot="10800000">
            <a:off x="4618807" y="5640558"/>
            <a:ext cx="549900" cy="0"/>
          </a:xfrm>
          <a:prstGeom prst="straightConnector1">
            <a:avLst/>
          </a:prstGeom>
          <a:noFill/>
          <a:ln w="9525" cap="flat" cmpd="sng">
            <a:solidFill>
              <a:srgbClr val="9572D8"/>
            </a:solidFill>
            <a:prstDash val="solid"/>
            <a:round/>
            <a:headEnd type="none" w="sm" len="sm"/>
            <a:tailEnd type="oval" w="med" len="med"/>
          </a:ln>
        </p:spPr>
      </p:cxnSp>
      <p:cxnSp>
        <p:nvCxnSpPr>
          <p:cNvPr id="373" name="Google Shape;373;p22"/>
          <p:cNvCxnSpPr/>
          <p:nvPr/>
        </p:nvCxnSpPr>
        <p:spPr>
          <a:xfrm>
            <a:off x="6594483" y="5652096"/>
            <a:ext cx="580500" cy="0"/>
          </a:xfrm>
          <a:prstGeom prst="straightConnector1">
            <a:avLst/>
          </a:prstGeom>
          <a:noFill/>
          <a:ln w="9525" cap="flat" cmpd="sng">
            <a:solidFill>
              <a:srgbClr val="9572D8"/>
            </a:solidFill>
            <a:prstDash val="solid"/>
            <a:round/>
            <a:headEnd type="none" w="sm" len="sm"/>
            <a:tailEnd type="oval" w="med" len="med"/>
          </a:ln>
        </p:spPr>
      </p:cxnSp>
      <p:sp>
        <p:nvSpPr>
          <p:cNvPr id="374" name="Google Shape;374;p22"/>
          <p:cNvSpPr/>
          <p:nvPr/>
        </p:nvSpPr>
        <p:spPr>
          <a:xfrm>
            <a:off x="5341715" y="5532343"/>
            <a:ext cx="1224671" cy="226065"/>
          </a:xfrm>
          <a:prstGeom prst="rect">
            <a:avLst/>
          </a:prstGeom>
        </p:spPr>
        <p:txBody>
          <a:bodyPr>
            <a:prstTxWarp prst="textPlain">
              <a:avLst/>
            </a:prstTxWarp>
          </a:bodyPr>
          <a:lstStyle/>
          <a:p>
            <a:pPr lvl="0" algn="ctr"/>
            <a:r>
              <a:rPr b="0" i="0">
                <a:ln>
                  <a:noFill/>
                </a:ln>
                <a:solidFill>
                  <a:srgbClr val="4000BC"/>
                </a:solidFill>
                <a:latin typeface="Sora"/>
              </a:rPr>
              <a:t>MÓDULO 6</a:t>
            </a:r>
          </a:p>
        </p:txBody>
      </p:sp>
      <p:sp>
        <p:nvSpPr>
          <p:cNvPr id="375" name="Google Shape;375;p22"/>
          <p:cNvSpPr txBox="1"/>
          <p:nvPr/>
        </p:nvSpPr>
        <p:spPr>
          <a:xfrm>
            <a:off x="1543729" y="5822068"/>
            <a:ext cx="2477100" cy="3078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s" sz="1100">
                <a:solidFill>
                  <a:srgbClr val="9572D8"/>
                </a:solidFill>
                <a:latin typeface="Work Sans Medium"/>
                <a:ea typeface="Work Sans Medium"/>
                <a:cs typeface="Work Sans Medium"/>
                <a:sym typeface="Work Sans Medium"/>
              </a:rPr>
              <a:t>ML: Modelado supervisado</a:t>
            </a:r>
            <a:endParaRPr sz="1100" b="0" i="0" u="none" strike="noStrike" cap="none">
              <a:solidFill>
                <a:srgbClr val="9572D8"/>
              </a:solidFill>
              <a:latin typeface="Sora SemiBold"/>
              <a:ea typeface="Sora SemiBold"/>
              <a:cs typeface="Sora SemiBold"/>
              <a:sym typeface="Sora SemiBold"/>
            </a:endParaRPr>
          </a:p>
        </p:txBody>
      </p:sp>
      <p:sp>
        <p:nvSpPr>
          <p:cNvPr id="376" name="Google Shape;376;p22"/>
          <p:cNvSpPr txBox="1"/>
          <p:nvPr/>
        </p:nvSpPr>
        <p:spPr>
          <a:xfrm>
            <a:off x="4716574" y="5855490"/>
            <a:ext cx="2477100" cy="292500"/>
          </a:xfrm>
          <a:prstGeom prst="rect">
            <a:avLst/>
          </a:prstGeom>
          <a:noFill/>
          <a:ln>
            <a:noFill/>
          </a:ln>
        </p:spPr>
        <p:txBody>
          <a:bodyPr spcFirstLastPara="1" wrap="square" lIns="68575" tIns="68575" rIns="68575" bIns="685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s" sz="1000">
                <a:solidFill>
                  <a:srgbClr val="4000BC"/>
                </a:solidFill>
                <a:latin typeface="Work Sans Medium"/>
                <a:ea typeface="Work Sans Medium"/>
                <a:cs typeface="Work Sans Medium"/>
                <a:sym typeface="Work Sans Medium"/>
              </a:rPr>
              <a:t>Procesamiento de lenguaje natural</a:t>
            </a:r>
            <a:endParaRPr sz="1000">
              <a:solidFill>
                <a:srgbClr val="4000BC"/>
              </a:solidFill>
              <a:latin typeface="Work Sans Medium"/>
              <a:ea typeface="Work Sans Medium"/>
              <a:cs typeface="Work Sans Medium"/>
              <a:sym typeface="Work Sans Medium"/>
            </a:endParaRPr>
          </a:p>
        </p:txBody>
      </p:sp>
      <p:sp>
        <p:nvSpPr>
          <p:cNvPr id="377" name="Google Shape;377;p22"/>
          <p:cNvSpPr/>
          <p:nvPr/>
        </p:nvSpPr>
        <p:spPr>
          <a:xfrm>
            <a:off x="7934917" y="6773255"/>
            <a:ext cx="176100" cy="164700"/>
          </a:xfrm>
          <a:prstGeom prst="rightArrow">
            <a:avLst>
              <a:gd name="adj1" fmla="val 50000"/>
              <a:gd name="adj2" fmla="val 50000"/>
            </a:avLst>
          </a:prstGeom>
          <a:solidFill>
            <a:srgbClr val="4000B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78" name="Google Shape;378;p22"/>
          <p:cNvSpPr/>
          <p:nvPr/>
        </p:nvSpPr>
        <p:spPr>
          <a:xfrm>
            <a:off x="7934917" y="5640558"/>
            <a:ext cx="176100" cy="164700"/>
          </a:xfrm>
          <a:prstGeom prst="rightArrow">
            <a:avLst>
              <a:gd name="adj1" fmla="val 50000"/>
              <a:gd name="adj2" fmla="val 50000"/>
            </a:avLst>
          </a:prstGeom>
          <a:solidFill>
            <a:srgbClr val="4000BC"/>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79" name="Google Shape;379;p22"/>
          <p:cNvSpPr/>
          <p:nvPr/>
        </p:nvSpPr>
        <p:spPr>
          <a:xfrm>
            <a:off x="4516877" y="7580496"/>
            <a:ext cx="530700" cy="282900"/>
          </a:xfrm>
          <a:prstGeom prst="roundRect">
            <a:avLst>
              <a:gd name="adj" fmla="val 50000"/>
            </a:avLst>
          </a:prstGeom>
          <a:solidFill>
            <a:srgbClr val="6A0FBA"/>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0" name="Google Shape;380;p22"/>
          <p:cNvSpPr/>
          <p:nvPr/>
        </p:nvSpPr>
        <p:spPr>
          <a:xfrm>
            <a:off x="4469939" y="7899481"/>
            <a:ext cx="624688" cy="70673"/>
          </a:xfrm>
          <a:prstGeom prst="rect">
            <a:avLst/>
          </a:prstGeom>
        </p:spPr>
        <p:txBody>
          <a:bodyPr>
            <a:prstTxWarp prst="textPlain">
              <a:avLst/>
            </a:prstTxWarp>
          </a:bodyPr>
          <a:lstStyle/>
          <a:p>
            <a:pPr lvl="0" algn="ctr"/>
            <a:r>
              <a:rPr b="0" i="0">
                <a:ln>
                  <a:noFill/>
                </a:ln>
                <a:solidFill>
                  <a:srgbClr val="6A0FBA"/>
                </a:solidFill>
                <a:latin typeface="Sora"/>
              </a:rPr>
              <a:t>Inicio de proyecto</a:t>
            </a:r>
          </a:p>
        </p:txBody>
      </p:sp>
      <p:sp>
        <p:nvSpPr>
          <p:cNvPr id="381" name="Google Shape;381;p22"/>
          <p:cNvSpPr/>
          <p:nvPr/>
        </p:nvSpPr>
        <p:spPr>
          <a:xfrm>
            <a:off x="4603581" y="7985989"/>
            <a:ext cx="378563" cy="72463"/>
          </a:xfrm>
          <a:prstGeom prst="rect">
            <a:avLst/>
          </a:prstGeom>
        </p:spPr>
        <p:txBody>
          <a:bodyPr>
            <a:prstTxWarp prst="textPlain">
              <a:avLst/>
            </a:prstTxWarp>
          </a:bodyPr>
          <a:lstStyle/>
          <a:p>
            <a:pPr lvl="0" algn="ctr"/>
            <a:r>
              <a:rPr b="0" i="0">
                <a:ln>
                  <a:noFill/>
                </a:ln>
                <a:solidFill>
                  <a:srgbClr val="6A0FBA"/>
                </a:solidFill>
                <a:latin typeface="Sora"/>
              </a:rPr>
              <a:t>MÓDULO 6</a:t>
            </a:r>
          </a:p>
        </p:txBody>
      </p:sp>
      <p:sp>
        <p:nvSpPr>
          <p:cNvPr id="382" name="Google Shape;382;p22"/>
          <p:cNvSpPr/>
          <p:nvPr/>
        </p:nvSpPr>
        <p:spPr>
          <a:xfrm>
            <a:off x="3733252" y="8152752"/>
            <a:ext cx="1310700" cy="282900"/>
          </a:xfrm>
          <a:prstGeom prst="roundRect">
            <a:avLst>
              <a:gd name="adj" fmla="val 50000"/>
            </a:avLst>
          </a:prstGeom>
          <a:solidFill>
            <a:srgbClr val="6A0FBA"/>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83" name="Google Shape;383;p22"/>
          <p:cNvSpPr/>
          <p:nvPr/>
        </p:nvSpPr>
        <p:spPr>
          <a:xfrm>
            <a:off x="3768879" y="8471737"/>
            <a:ext cx="1188638" cy="75892"/>
          </a:xfrm>
          <a:prstGeom prst="rect">
            <a:avLst/>
          </a:prstGeom>
        </p:spPr>
        <p:txBody>
          <a:bodyPr>
            <a:prstTxWarp prst="textPlain">
              <a:avLst/>
            </a:prstTxWarp>
          </a:bodyPr>
          <a:lstStyle/>
          <a:p>
            <a:pPr lvl="0" algn="ctr"/>
            <a:r>
              <a:rPr b="0" i="0">
                <a:ln>
                  <a:noFill/>
                </a:ln>
                <a:solidFill>
                  <a:srgbClr val="6A0FBA"/>
                </a:solidFill>
                <a:latin typeface="Sora"/>
              </a:rPr>
              <a:t>Entrega / presenación de proyecto</a:t>
            </a:r>
          </a:p>
        </p:txBody>
      </p:sp>
      <p:sp>
        <p:nvSpPr>
          <p:cNvPr id="384" name="Google Shape;384;p22"/>
          <p:cNvSpPr/>
          <p:nvPr/>
        </p:nvSpPr>
        <p:spPr>
          <a:xfrm>
            <a:off x="4200601" y="8558245"/>
            <a:ext cx="376495" cy="72313"/>
          </a:xfrm>
          <a:prstGeom prst="rect">
            <a:avLst/>
          </a:prstGeom>
        </p:spPr>
        <p:txBody>
          <a:bodyPr>
            <a:prstTxWarp prst="textPlain">
              <a:avLst/>
            </a:prstTxWarp>
          </a:bodyPr>
          <a:lstStyle/>
          <a:p>
            <a:pPr lvl="0" algn="ctr"/>
            <a:r>
              <a:rPr b="0" i="0">
                <a:ln>
                  <a:noFill/>
                </a:ln>
                <a:solidFill>
                  <a:srgbClr val="6A0FBA"/>
                </a:solidFill>
                <a:latin typeface="Sora"/>
              </a:rPr>
              <a:t>MÓDULO 5</a:t>
            </a:r>
          </a:p>
        </p:txBody>
      </p:sp>
      <p:grpSp>
        <p:nvGrpSpPr>
          <p:cNvPr id="385" name="Google Shape;385;p22"/>
          <p:cNvGrpSpPr/>
          <p:nvPr/>
        </p:nvGrpSpPr>
        <p:grpSpPr>
          <a:xfrm>
            <a:off x="4687940" y="7615403"/>
            <a:ext cx="208559" cy="210214"/>
            <a:chOff x="5370738" y="5066186"/>
            <a:chExt cx="286011" cy="288280"/>
          </a:xfrm>
        </p:grpSpPr>
        <p:sp>
          <p:nvSpPr>
            <p:cNvPr id="386" name="Google Shape;386;p22"/>
            <p:cNvSpPr/>
            <p:nvPr/>
          </p:nvSpPr>
          <p:spPr>
            <a:xfrm>
              <a:off x="5370738" y="5066186"/>
              <a:ext cx="286011" cy="228797"/>
            </a:xfrm>
            <a:custGeom>
              <a:avLst/>
              <a:gdLst/>
              <a:ahLst/>
              <a:cxnLst/>
              <a:rect l="l" t="t" r="r" b="b"/>
              <a:pathLst>
                <a:path w="4789" h="3831" extrusionOk="0">
                  <a:moveTo>
                    <a:pt x="4142" y="432"/>
                  </a:moveTo>
                  <a:cubicBezTo>
                    <a:pt x="4261" y="432"/>
                    <a:pt x="4357" y="528"/>
                    <a:pt x="4357" y="648"/>
                  </a:cubicBezTo>
                  <a:lnTo>
                    <a:pt x="4357" y="3097"/>
                  </a:lnTo>
                  <a:cubicBezTo>
                    <a:pt x="4357" y="3265"/>
                    <a:pt x="4223" y="3399"/>
                    <a:pt x="4055" y="3399"/>
                  </a:cubicBezTo>
                  <a:lnTo>
                    <a:pt x="734" y="3399"/>
                  </a:lnTo>
                  <a:cubicBezTo>
                    <a:pt x="566" y="3399"/>
                    <a:pt x="432" y="3265"/>
                    <a:pt x="432" y="3097"/>
                  </a:cubicBezTo>
                  <a:lnTo>
                    <a:pt x="432" y="648"/>
                  </a:lnTo>
                  <a:cubicBezTo>
                    <a:pt x="432" y="528"/>
                    <a:pt x="528" y="432"/>
                    <a:pt x="643" y="432"/>
                  </a:cubicBezTo>
                  <a:close/>
                  <a:moveTo>
                    <a:pt x="643" y="1"/>
                  </a:moveTo>
                  <a:cubicBezTo>
                    <a:pt x="288" y="1"/>
                    <a:pt x="1" y="293"/>
                    <a:pt x="1" y="648"/>
                  </a:cubicBezTo>
                  <a:lnTo>
                    <a:pt x="1" y="3097"/>
                  </a:lnTo>
                  <a:cubicBezTo>
                    <a:pt x="1" y="3499"/>
                    <a:pt x="327" y="3830"/>
                    <a:pt x="734" y="3830"/>
                  </a:cubicBezTo>
                  <a:lnTo>
                    <a:pt x="4055" y="3830"/>
                  </a:lnTo>
                  <a:cubicBezTo>
                    <a:pt x="4458" y="3830"/>
                    <a:pt x="4789" y="3499"/>
                    <a:pt x="4789" y="3097"/>
                  </a:cubicBezTo>
                  <a:lnTo>
                    <a:pt x="4789" y="648"/>
                  </a:lnTo>
                  <a:cubicBezTo>
                    <a:pt x="4789" y="293"/>
                    <a:pt x="4496" y="1"/>
                    <a:pt x="4142"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FFFFFF"/>
                </a:solidFill>
              </a:endParaRPr>
            </a:p>
          </p:txBody>
        </p:sp>
        <p:sp>
          <p:nvSpPr>
            <p:cNvPr id="387" name="Google Shape;387;p22"/>
            <p:cNvSpPr/>
            <p:nvPr/>
          </p:nvSpPr>
          <p:spPr>
            <a:xfrm>
              <a:off x="5370738" y="5221344"/>
              <a:ext cx="286011" cy="25800"/>
            </a:xfrm>
            <a:custGeom>
              <a:avLst/>
              <a:gdLst/>
              <a:ahLst/>
              <a:cxnLst/>
              <a:rect l="l" t="t" r="r" b="b"/>
              <a:pathLst>
                <a:path w="4789" h="432" extrusionOk="0">
                  <a:moveTo>
                    <a:pt x="216" y="0"/>
                  </a:moveTo>
                  <a:cubicBezTo>
                    <a:pt x="97" y="0"/>
                    <a:pt x="1" y="96"/>
                    <a:pt x="1" y="216"/>
                  </a:cubicBezTo>
                  <a:cubicBezTo>
                    <a:pt x="1" y="336"/>
                    <a:pt x="97" y="432"/>
                    <a:pt x="216" y="432"/>
                  </a:cubicBezTo>
                  <a:lnTo>
                    <a:pt x="4573" y="432"/>
                  </a:lnTo>
                  <a:cubicBezTo>
                    <a:pt x="4693" y="432"/>
                    <a:pt x="4789" y="336"/>
                    <a:pt x="4789" y="216"/>
                  </a:cubicBezTo>
                  <a:cubicBezTo>
                    <a:pt x="4789" y="96"/>
                    <a:pt x="4693" y="0"/>
                    <a:pt x="4573"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FFFFFF"/>
                </a:solidFill>
              </a:endParaRPr>
            </a:p>
          </p:txBody>
        </p:sp>
        <p:sp>
          <p:nvSpPr>
            <p:cNvPr id="388" name="Google Shape;388;p22"/>
            <p:cNvSpPr/>
            <p:nvPr/>
          </p:nvSpPr>
          <p:spPr>
            <a:xfrm>
              <a:off x="5456081" y="5280350"/>
              <a:ext cx="44374" cy="68681"/>
            </a:xfrm>
            <a:custGeom>
              <a:avLst/>
              <a:gdLst/>
              <a:ahLst/>
              <a:cxnLst/>
              <a:rect l="l" t="t" r="r" b="b"/>
              <a:pathLst>
                <a:path w="743" h="1150" extrusionOk="0">
                  <a:moveTo>
                    <a:pt x="481" y="1"/>
                  </a:moveTo>
                  <a:cubicBezTo>
                    <a:pt x="387" y="1"/>
                    <a:pt x="299" y="63"/>
                    <a:pt x="268" y="158"/>
                  </a:cubicBezTo>
                  <a:lnTo>
                    <a:pt x="43" y="848"/>
                  </a:lnTo>
                  <a:cubicBezTo>
                    <a:pt x="0" y="968"/>
                    <a:pt x="67" y="1097"/>
                    <a:pt x="187" y="1136"/>
                  </a:cubicBezTo>
                  <a:cubicBezTo>
                    <a:pt x="211" y="1145"/>
                    <a:pt x="235" y="1150"/>
                    <a:pt x="259" y="1150"/>
                  </a:cubicBezTo>
                  <a:cubicBezTo>
                    <a:pt x="355" y="1150"/>
                    <a:pt x="446" y="1088"/>
                    <a:pt x="479" y="992"/>
                  </a:cubicBezTo>
                  <a:lnTo>
                    <a:pt x="700" y="302"/>
                  </a:lnTo>
                  <a:cubicBezTo>
                    <a:pt x="743" y="182"/>
                    <a:pt x="676" y="52"/>
                    <a:pt x="556" y="14"/>
                  </a:cubicBezTo>
                  <a:cubicBezTo>
                    <a:pt x="531" y="5"/>
                    <a:pt x="506" y="1"/>
                    <a:pt x="48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FFFFFF"/>
                </a:solidFill>
              </a:endParaRPr>
            </a:p>
          </p:txBody>
        </p:sp>
        <p:sp>
          <p:nvSpPr>
            <p:cNvPr id="389" name="Google Shape;389;p22"/>
            <p:cNvSpPr/>
            <p:nvPr/>
          </p:nvSpPr>
          <p:spPr>
            <a:xfrm>
              <a:off x="5527032" y="5280350"/>
              <a:ext cx="44135" cy="68681"/>
            </a:xfrm>
            <a:custGeom>
              <a:avLst/>
              <a:gdLst/>
              <a:ahLst/>
              <a:cxnLst/>
              <a:rect l="l" t="t" r="r" b="b"/>
              <a:pathLst>
                <a:path w="739" h="1150" extrusionOk="0">
                  <a:moveTo>
                    <a:pt x="262" y="1"/>
                  </a:moveTo>
                  <a:cubicBezTo>
                    <a:pt x="237" y="1"/>
                    <a:pt x="212" y="5"/>
                    <a:pt x="187" y="14"/>
                  </a:cubicBezTo>
                  <a:cubicBezTo>
                    <a:pt x="63" y="52"/>
                    <a:pt x="1" y="182"/>
                    <a:pt x="39" y="302"/>
                  </a:cubicBezTo>
                  <a:lnTo>
                    <a:pt x="264" y="992"/>
                  </a:lnTo>
                  <a:cubicBezTo>
                    <a:pt x="293" y="1088"/>
                    <a:pt x="384" y="1150"/>
                    <a:pt x="480" y="1150"/>
                  </a:cubicBezTo>
                  <a:cubicBezTo>
                    <a:pt x="504" y="1150"/>
                    <a:pt x="528" y="1145"/>
                    <a:pt x="552" y="1136"/>
                  </a:cubicBezTo>
                  <a:cubicBezTo>
                    <a:pt x="672" y="1097"/>
                    <a:pt x="739" y="968"/>
                    <a:pt x="700" y="848"/>
                  </a:cubicBezTo>
                  <a:lnTo>
                    <a:pt x="475" y="158"/>
                  </a:lnTo>
                  <a:cubicBezTo>
                    <a:pt x="445" y="63"/>
                    <a:pt x="357" y="1"/>
                    <a:pt x="262"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FFFFFF"/>
                </a:solidFill>
              </a:endParaRPr>
            </a:p>
          </p:txBody>
        </p:sp>
        <p:sp>
          <p:nvSpPr>
            <p:cNvPr id="390" name="Google Shape;390;p22"/>
            <p:cNvSpPr/>
            <p:nvPr/>
          </p:nvSpPr>
          <p:spPr>
            <a:xfrm>
              <a:off x="5393970" y="5328665"/>
              <a:ext cx="238771" cy="25800"/>
            </a:xfrm>
            <a:custGeom>
              <a:avLst/>
              <a:gdLst/>
              <a:ahLst/>
              <a:cxnLst/>
              <a:rect l="l" t="t" r="r" b="b"/>
              <a:pathLst>
                <a:path w="3998" h="432" extrusionOk="0">
                  <a:moveTo>
                    <a:pt x="220" y="1"/>
                  </a:moveTo>
                  <a:cubicBezTo>
                    <a:pt x="101" y="1"/>
                    <a:pt x="0" y="97"/>
                    <a:pt x="0" y="216"/>
                  </a:cubicBezTo>
                  <a:cubicBezTo>
                    <a:pt x="0" y="336"/>
                    <a:pt x="101" y="432"/>
                    <a:pt x="220" y="432"/>
                  </a:cubicBezTo>
                  <a:lnTo>
                    <a:pt x="3781" y="432"/>
                  </a:lnTo>
                  <a:cubicBezTo>
                    <a:pt x="3901" y="432"/>
                    <a:pt x="3997" y="336"/>
                    <a:pt x="3997" y="216"/>
                  </a:cubicBezTo>
                  <a:cubicBezTo>
                    <a:pt x="3997" y="97"/>
                    <a:pt x="3901" y="1"/>
                    <a:pt x="378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FFFFFF"/>
                </a:solidFill>
              </a:endParaRPr>
            </a:p>
          </p:txBody>
        </p:sp>
        <p:sp>
          <p:nvSpPr>
            <p:cNvPr id="391" name="Google Shape;391;p22"/>
            <p:cNvSpPr/>
            <p:nvPr/>
          </p:nvSpPr>
          <p:spPr>
            <a:xfrm>
              <a:off x="5417142" y="5103154"/>
              <a:ext cx="49868" cy="73339"/>
            </a:xfrm>
            <a:custGeom>
              <a:avLst/>
              <a:gdLst/>
              <a:ahLst/>
              <a:cxnLst/>
              <a:rect l="l" t="t" r="r" b="b"/>
              <a:pathLst>
                <a:path w="835" h="1228" extrusionOk="0">
                  <a:moveTo>
                    <a:pt x="218" y="0"/>
                  </a:moveTo>
                  <a:cubicBezTo>
                    <a:pt x="167" y="0"/>
                    <a:pt x="115" y="19"/>
                    <a:pt x="77" y="58"/>
                  </a:cubicBezTo>
                  <a:cubicBezTo>
                    <a:pt x="0" y="134"/>
                    <a:pt x="0" y="259"/>
                    <a:pt x="77" y="336"/>
                  </a:cubicBezTo>
                  <a:lnTo>
                    <a:pt x="345" y="604"/>
                  </a:lnTo>
                  <a:lnTo>
                    <a:pt x="72" y="896"/>
                  </a:lnTo>
                  <a:cubicBezTo>
                    <a:pt x="0" y="973"/>
                    <a:pt x="5" y="1098"/>
                    <a:pt x="86" y="1174"/>
                  </a:cubicBezTo>
                  <a:cubicBezTo>
                    <a:pt x="120" y="1208"/>
                    <a:pt x="168" y="1227"/>
                    <a:pt x="221" y="1227"/>
                  </a:cubicBezTo>
                  <a:cubicBezTo>
                    <a:pt x="273" y="1227"/>
                    <a:pt x="326" y="1203"/>
                    <a:pt x="364" y="1165"/>
                  </a:cubicBezTo>
                  <a:lnTo>
                    <a:pt x="762" y="733"/>
                  </a:lnTo>
                  <a:cubicBezTo>
                    <a:pt x="834" y="652"/>
                    <a:pt x="834" y="532"/>
                    <a:pt x="757" y="455"/>
                  </a:cubicBezTo>
                  <a:lnTo>
                    <a:pt x="360" y="58"/>
                  </a:lnTo>
                  <a:cubicBezTo>
                    <a:pt x="321" y="19"/>
                    <a:pt x="270" y="0"/>
                    <a:pt x="218"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FFFFFF"/>
                </a:solidFill>
              </a:endParaRPr>
            </a:p>
          </p:txBody>
        </p:sp>
        <p:sp>
          <p:nvSpPr>
            <p:cNvPr id="392" name="Google Shape;392;p22"/>
            <p:cNvSpPr/>
            <p:nvPr/>
          </p:nvSpPr>
          <p:spPr>
            <a:xfrm>
              <a:off x="5472923" y="5162637"/>
              <a:ext cx="81641" cy="23829"/>
            </a:xfrm>
            <a:custGeom>
              <a:avLst/>
              <a:gdLst/>
              <a:ahLst/>
              <a:cxnLst/>
              <a:rect l="l" t="t" r="r" b="b"/>
              <a:pathLst>
                <a:path w="1367" h="399" extrusionOk="0">
                  <a:moveTo>
                    <a:pt x="197" y="1"/>
                  </a:moveTo>
                  <a:cubicBezTo>
                    <a:pt x="87" y="1"/>
                    <a:pt x="1" y="92"/>
                    <a:pt x="1" y="202"/>
                  </a:cubicBezTo>
                  <a:cubicBezTo>
                    <a:pt x="1" y="308"/>
                    <a:pt x="87" y="399"/>
                    <a:pt x="197" y="399"/>
                  </a:cubicBezTo>
                  <a:lnTo>
                    <a:pt x="1165" y="399"/>
                  </a:lnTo>
                  <a:cubicBezTo>
                    <a:pt x="1276" y="399"/>
                    <a:pt x="1367" y="308"/>
                    <a:pt x="1367" y="202"/>
                  </a:cubicBezTo>
                  <a:cubicBezTo>
                    <a:pt x="1367" y="92"/>
                    <a:pt x="1276" y="1"/>
                    <a:pt x="1165"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FFFFFF"/>
                </a:solidFill>
              </a:endParaRPr>
            </a:p>
          </p:txBody>
        </p:sp>
      </p:grpSp>
      <p:grpSp>
        <p:nvGrpSpPr>
          <p:cNvPr id="393" name="Google Shape;393;p22"/>
          <p:cNvGrpSpPr/>
          <p:nvPr/>
        </p:nvGrpSpPr>
        <p:grpSpPr>
          <a:xfrm>
            <a:off x="4195569" y="8189730"/>
            <a:ext cx="310872" cy="207692"/>
            <a:chOff x="7367267" y="4882400"/>
            <a:chExt cx="453034" cy="302670"/>
          </a:xfrm>
        </p:grpSpPr>
        <p:grpSp>
          <p:nvGrpSpPr>
            <p:cNvPr id="394" name="Google Shape;394;p22"/>
            <p:cNvGrpSpPr/>
            <p:nvPr/>
          </p:nvGrpSpPr>
          <p:grpSpPr>
            <a:xfrm>
              <a:off x="7367267" y="4900350"/>
              <a:ext cx="310492" cy="284720"/>
              <a:chOff x="8598567" y="1778513"/>
              <a:chExt cx="310492" cy="284720"/>
            </a:xfrm>
          </p:grpSpPr>
          <p:sp>
            <p:nvSpPr>
              <p:cNvPr id="395" name="Google Shape;395;p22"/>
              <p:cNvSpPr/>
              <p:nvPr/>
            </p:nvSpPr>
            <p:spPr>
              <a:xfrm>
                <a:off x="8701033" y="1998582"/>
                <a:ext cx="105852" cy="64651"/>
              </a:xfrm>
              <a:custGeom>
                <a:avLst/>
                <a:gdLst/>
                <a:ahLst/>
                <a:cxnLst/>
                <a:rect l="l" t="t" r="r" b="b"/>
                <a:pathLst>
                  <a:path w="1783" h="1089" extrusionOk="0">
                    <a:moveTo>
                      <a:pt x="891" y="1"/>
                    </a:moveTo>
                    <a:cubicBezTo>
                      <a:pt x="835" y="1"/>
                      <a:pt x="779" y="22"/>
                      <a:pt x="738" y="65"/>
                    </a:cubicBezTo>
                    <a:lnTo>
                      <a:pt x="82" y="717"/>
                    </a:lnTo>
                    <a:cubicBezTo>
                      <a:pt x="0" y="803"/>
                      <a:pt x="0" y="938"/>
                      <a:pt x="82" y="1024"/>
                    </a:cubicBezTo>
                    <a:cubicBezTo>
                      <a:pt x="125" y="1067"/>
                      <a:pt x="181" y="1089"/>
                      <a:pt x="237" y="1089"/>
                    </a:cubicBezTo>
                    <a:cubicBezTo>
                      <a:pt x="294" y="1089"/>
                      <a:pt x="350" y="1067"/>
                      <a:pt x="393" y="1024"/>
                    </a:cubicBezTo>
                    <a:lnTo>
                      <a:pt x="891" y="525"/>
                    </a:lnTo>
                    <a:lnTo>
                      <a:pt x="1390" y="1024"/>
                    </a:lnTo>
                    <a:cubicBezTo>
                      <a:pt x="1433" y="1067"/>
                      <a:pt x="1491" y="1086"/>
                      <a:pt x="1543" y="1086"/>
                    </a:cubicBezTo>
                    <a:cubicBezTo>
                      <a:pt x="1601" y="1086"/>
                      <a:pt x="1653" y="1067"/>
                      <a:pt x="1697" y="1024"/>
                    </a:cubicBezTo>
                    <a:cubicBezTo>
                      <a:pt x="1783" y="938"/>
                      <a:pt x="1783" y="803"/>
                      <a:pt x="1697" y="717"/>
                    </a:cubicBezTo>
                    <a:lnTo>
                      <a:pt x="1045" y="65"/>
                    </a:lnTo>
                    <a:cubicBezTo>
                      <a:pt x="1004" y="22"/>
                      <a:pt x="948" y="1"/>
                      <a:pt x="89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6" name="Google Shape;396;p22"/>
              <p:cNvSpPr/>
              <p:nvPr/>
            </p:nvSpPr>
            <p:spPr>
              <a:xfrm>
                <a:off x="8740867" y="1959757"/>
                <a:ext cx="25944" cy="64651"/>
              </a:xfrm>
              <a:custGeom>
                <a:avLst/>
                <a:gdLst/>
                <a:ahLst/>
                <a:cxnLst/>
                <a:rect l="l" t="t" r="r" b="b"/>
                <a:pathLst>
                  <a:path w="437" h="1089" extrusionOk="0">
                    <a:moveTo>
                      <a:pt x="220" y="1"/>
                    </a:moveTo>
                    <a:cubicBezTo>
                      <a:pt x="101" y="1"/>
                      <a:pt x="0" y="96"/>
                      <a:pt x="0" y="216"/>
                    </a:cubicBezTo>
                    <a:lnTo>
                      <a:pt x="0" y="873"/>
                    </a:lnTo>
                    <a:cubicBezTo>
                      <a:pt x="0" y="993"/>
                      <a:pt x="101" y="1088"/>
                      <a:pt x="220" y="1088"/>
                    </a:cubicBezTo>
                    <a:cubicBezTo>
                      <a:pt x="340" y="1088"/>
                      <a:pt x="436" y="993"/>
                      <a:pt x="436" y="873"/>
                    </a:cubicBezTo>
                    <a:lnTo>
                      <a:pt x="436" y="216"/>
                    </a:lnTo>
                    <a:cubicBezTo>
                      <a:pt x="436" y="96"/>
                      <a:pt x="340" y="1"/>
                      <a:pt x="220"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7" name="Google Shape;397;p22"/>
              <p:cNvSpPr/>
              <p:nvPr/>
            </p:nvSpPr>
            <p:spPr>
              <a:xfrm>
                <a:off x="8598567" y="1778513"/>
                <a:ext cx="310492" cy="25944"/>
              </a:xfrm>
              <a:custGeom>
                <a:avLst/>
                <a:gdLst/>
                <a:ahLst/>
                <a:cxnLst/>
                <a:rect l="l" t="t" r="r" b="b"/>
                <a:pathLst>
                  <a:path w="5230" h="437" extrusionOk="0">
                    <a:moveTo>
                      <a:pt x="221" y="1"/>
                    </a:moveTo>
                    <a:cubicBezTo>
                      <a:pt x="101" y="1"/>
                      <a:pt x="1" y="101"/>
                      <a:pt x="1" y="221"/>
                    </a:cubicBezTo>
                    <a:cubicBezTo>
                      <a:pt x="1" y="341"/>
                      <a:pt x="101" y="437"/>
                      <a:pt x="221" y="437"/>
                    </a:cubicBezTo>
                    <a:lnTo>
                      <a:pt x="5014" y="437"/>
                    </a:lnTo>
                    <a:cubicBezTo>
                      <a:pt x="5134" y="437"/>
                      <a:pt x="5229" y="341"/>
                      <a:pt x="5229" y="221"/>
                    </a:cubicBezTo>
                    <a:cubicBezTo>
                      <a:pt x="5229" y="101"/>
                      <a:pt x="5134" y="1"/>
                      <a:pt x="5014"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8" name="Google Shape;398;p22"/>
              <p:cNvSpPr/>
              <p:nvPr/>
            </p:nvSpPr>
            <p:spPr>
              <a:xfrm>
                <a:off x="8624450" y="1778513"/>
                <a:ext cx="258724" cy="207193"/>
              </a:xfrm>
              <a:custGeom>
                <a:avLst/>
                <a:gdLst/>
                <a:ahLst/>
                <a:cxnLst/>
                <a:rect l="l" t="t" r="r" b="b"/>
                <a:pathLst>
                  <a:path w="4358" h="3490" extrusionOk="0">
                    <a:moveTo>
                      <a:pt x="221" y="1"/>
                    </a:moveTo>
                    <a:cubicBezTo>
                      <a:pt x="101" y="1"/>
                      <a:pt x="1" y="101"/>
                      <a:pt x="1" y="221"/>
                    </a:cubicBezTo>
                    <a:lnTo>
                      <a:pt x="1" y="2833"/>
                    </a:lnTo>
                    <a:cubicBezTo>
                      <a:pt x="1" y="3197"/>
                      <a:pt x="293" y="3490"/>
                      <a:pt x="657" y="3490"/>
                    </a:cubicBezTo>
                    <a:lnTo>
                      <a:pt x="3706" y="3490"/>
                    </a:lnTo>
                    <a:cubicBezTo>
                      <a:pt x="4065" y="3490"/>
                      <a:pt x="4357" y="3197"/>
                      <a:pt x="4357" y="2833"/>
                    </a:cubicBezTo>
                    <a:lnTo>
                      <a:pt x="4357" y="221"/>
                    </a:lnTo>
                    <a:cubicBezTo>
                      <a:pt x="4357" y="101"/>
                      <a:pt x="4261" y="1"/>
                      <a:pt x="4142" y="1"/>
                    </a:cubicBezTo>
                    <a:cubicBezTo>
                      <a:pt x="4022" y="1"/>
                      <a:pt x="3921" y="101"/>
                      <a:pt x="3921" y="221"/>
                    </a:cubicBezTo>
                    <a:lnTo>
                      <a:pt x="3921" y="2833"/>
                    </a:lnTo>
                    <a:cubicBezTo>
                      <a:pt x="3921" y="2953"/>
                      <a:pt x="3825" y="3054"/>
                      <a:pt x="3706" y="3054"/>
                    </a:cubicBezTo>
                    <a:lnTo>
                      <a:pt x="657" y="3054"/>
                    </a:lnTo>
                    <a:cubicBezTo>
                      <a:pt x="538" y="3054"/>
                      <a:pt x="437" y="2953"/>
                      <a:pt x="437" y="2833"/>
                    </a:cubicBezTo>
                    <a:lnTo>
                      <a:pt x="437" y="221"/>
                    </a:lnTo>
                    <a:cubicBezTo>
                      <a:pt x="437" y="101"/>
                      <a:pt x="341" y="1"/>
                      <a:pt x="22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399" name="Google Shape;399;p22"/>
            <p:cNvSpPr/>
            <p:nvPr/>
          </p:nvSpPr>
          <p:spPr>
            <a:xfrm>
              <a:off x="7713522" y="4882400"/>
              <a:ext cx="71057" cy="71262"/>
            </a:xfrm>
            <a:custGeom>
              <a:avLst/>
              <a:gdLst/>
              <a:ahLst/>
              <a:cxnLst/>
              <a:rect l="l" t="t" r="r" b="b"/>
              <a:pathLst>
                <a:path w="1305" h="1309" extrusionOk="0">
                  <a:moveTo>
                    <a:pt x="652" y="437"/>
                  </a:moveTo>
                  <a:cubicBezTo>
                    <a:pt x="772" y="437"/>
                    <a:pt x="868" y="533"/>
                    <a:pt x="868" y="652"/>
                  </a:cubicBezTo>
                  <a:cubicBezTo>
                    <a:pt x="868" y="777"/>
                    <a:pt x="772" y="873"/>
                    <a:pt x="652" y="873"/>
                  </a:cubicBezTo>
                  <a:cubicBezTo>
                    <a:pt x="533" y="873"/>
                    <a:pt x="437" y="777"/>
                    <a:pt x="437" y="652"/>
                  </a:cubicBezTo>
                  <a:cubicBezTo>
                    <a:pt x="437" y="533"/>
                    <a:pt x="533" y="437"/>
                    <a:pt x="652" y="437"/>
                  </a:cubicBezTo>
                  <a:close/>
                  <a:moveTo>
                    <a:pt x="652" y="1"/>
                  </a:moveTo>
                  <a:cubicBezTo>
                    <a:pt x="293" y="1"/>
                    <a:pt x="1" y="293"/>
                    <a:pt x="1" y="652"/>
                  </a:cubicBezTo>
                  <a:cubicBezTo>
                    <a:pt x="1" y="1017"/>
                    <a:pt x="293" y="1309"/>
                    <a:pt x="652" y="1309"/>
                  </a:cubicBezTo>
                  <a:cubicBezTo>
                    <a:pt x="1012" y="1309"/>
                    <a:pt x="1304" y="1017"/>
                    <a:pt x="1304" y="652"/>
                  </a:cubicBezTo>
                  <a:cubicBezTo>
                    <a:pt x="1304" y="293"/>
                    <a:pt x="1012" y="1"/>
                    <a:pt x="652"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0" name="Google Shape;400;p22"/>
            <p:cNvSpPr/>
            <p:nvPr/>
          </p:nvSpPr>
          <p:spPr>
            <a:xfrm>
              <a:off x="7677750" y="4965367"/>
              <a:ext cx="142550" cy="201755"/>
            </a:xfrm>
            <a:custGeom>
              <a:avLst/>
              <a:gdLst/>
              <a:ahLst/>
              <a:cxnLst/>
              <a:rect l="l" t="t" r="r" b="b"/>
              <a:pathLst>
                <a:path w="2618" h="3706" extrusionOk="0">
                  <a:moveTo>
                    <a:pt x="1961" y="437"/>
                  </a:moveTo>
                  <a:cubicBezTo>
                    <a:pt x="2081" y="437"/>
                    <a:pt x="2182" y="537"/>
                    <a:pt x="2182" y="657"/>
                  </a:cubicBezTo>
                  <a:lnTo>
                    <a:pt x="2182" y="1525"/>
                  </a:lnTo>
                  <a:cubicBezTo>
                    <a:pt x="2182" y="1649"/>
                    <a:pt x="2081" y="1745"/>
                    <a:pt x="1961" y="1745"/>
                  </a:cubicBezTo>
                  <a:lnTo>
                    <a:pt x="1746" y="1745"/>
                  </a:lnTo>
                  <a:cubicBezTo>
                    <a:pt x="1626" y="1745"/>
                    <a:pt x="1525" y="1841"/>
                    <a:pt x="1525" y="1961"/>
                  </a:cubicBezTo>
                  <a:lnTo>
                    <a:pt x="1525" y="3269"/>
                  </a:lnTo>
                  <a:lnTo>
                    <a:pt x="1094" y="3269"/>
                  </a:lnTo>
                  <a:lnTo>
                    <a:pt x="1094" y="1961"/>
                  </a:lnTo>
                  <a:cubicBezTo>
                    <a:pt x="1094" y="1841"/>
                    <a:pt x="993" y="1745"/>
                    <a:pt x="873" y="1745"/>
                  </a:cubicBezTo>
                  <a:lnTo>
                    <a:pt x="658" y="1745"/>
                  </a:lnTo>
                  <a:cubicBezTo>
                    <a:pt x="538" y="1745"/>
                    <a:pt x="437" y="1649"/>
                    <a:pt x="437" y="1525"/>
                  </a:cubicBezTo>
                  <a:lnTo>
                    <a:pt x="437" y="657"/>
                  </a:lnTo>
                  <a:cubicBezTo>
                    <a:pt x="437" y="537"/>
                    <a:pt x="538" y="437"/>
                    <a:pt x="658" y="437"/>
                  </a:cubicBezTo>
                  <a:close/>
                  <a:moveTo>
                    <a:pt x="658" y="1"/>
                  </a:moveTo>
                  <a:cubicBezTo>
                    <a:pt x="293" y="1"/>
                    <a:pt x="1" y="293"/>
                    <a:pt x="1" y="657"/>
                  </a:cubicBezTo>
                  <a:lnTo>
                    <a:pt x="1" y="1525"/>
                  </a:lnTo>
                  <a:cubicBezTo>
                    <a:pt x="1" y="1889"/>
                    <a:pt x="293" y="2181"/>
                    <a:pt x="658" y="2181"/>
                  </a:cubicBezTo>
                  <a:lnTo>
                    <a:pt x="658" y="3490"/>
                  </a:lnTo>
                  <a:cubicBezTo>
                    <a:pt x="658" y="3609"/>
                    <a:pt x="753" y="3705"/>
                    <a:pt x="873" y="3705"/>
                  </a:cubicBezTo>
                  <a:lnTo>
                    <a:pt x="1746" y="3705"/>
                  </a:lnTo>
                  <a:cubicBezTo>
                    <a:pt x="1865" y="3705"/>
                    <a:pt x="1961" y="3609"/>
                    <a:pt x="1961" y="3490"/>
                  </a:cubicBezTo>
                  <a:lnTo>
                    <a:pt x="1961" y="2181"/>
                  </a:lnTo>
                  <a:cubicBezTo>
                    <a:pt x="2325" y="2181"/>
                    <a:pt x="2618" y="1889"/>
                    <a:pt x="2618" y="1525"/>
                  </a:cubicBezTo>
                  <a:lnTo>
                    <a:pt x="2618" y="657"/>
                  </a:lnTo>
                  <a:cubicBezTo>
                    <a:pt x="2618" y="293"/>
                    <a:pt x="2325" y="1"/>
                    <a:pt x="196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1" name="Google Shape;401;p22"/>
            <p:cNvSpPr/>
            <p:nvPr/>
          </p:nvSpPr>
          <p:spPr>
            <a:xfrm>
              <a:off x="7476820" y="4965387"/>
              <a:ext cx="91375" cy="85284"/>
            </a:xfrm>
            <a:custGeom>
              <a:avLst/>
              <a:gdLst/>
              <a:ahLst/>
              <a:cxnLst/>
              <a:rect l="l" t="t" r="r" b="b"/>
              <a:pathLst>
                <a:path w="1530" h="1428" extrusionOk="0">
                  <a:moveTo>
                    <a:pt x="756" y="0"/>
                  </a:moveTo>
                  <a:cubicBezTo>
                    <a:pt x="728" y="0"/>
                    <a:pt x="701" y="15"/>
                    <a:pt x="686" y="44"/>
                  </a:cubicBezTo>
                  <a:lnTo>
                    <a:pt x="523" y="389"/>
                  </a:lnTo>
                  <a:cubicBezTo>
                    <a:pt x="514" y="413"/>
                    <a:pt x="490" y="432"/>
                    <a:pt x="466" y="437"/>
                  </a:cubicBezTo>
                  <a:lnTo>
                    <a:pt x="87" y="499"/>
                  </a:lnTo>
                  <a:cubicBezTo>
                    <a:pt x="25" y="508"/>
                    <a:pt x="1" y="585"/>
                    <a:pt x="49" y="628"/>
                  </a:cubicBezTo>
                  <a:lnTo>
                    <a:pt x="327" y="892"/>
                  </a:lnTo>
                  <a:cubicBezTo>
                    <a:pt x="346" y="911"/>
                    <a:pt x="356" y="935"/>
                    <a:pt x="351" y="959"/>
                  </a:cubicBezTo>
                  <a:lnTo>
                    <a:pt x="293" y="1338"/>
                  </a:lnTo>
                  <a:cubicBezTo>
                    <a:pt x="286" y="1387"/>
                    <a:pt x="327" y="1428"/>
                    <a:pt x="373" y="1428"/>
                  </a:cubicBezTo>
                  <a:cubicBezTo>
                    <a:pt x="384" y="1428"/>
                    <a:pt x="396" y="1425"/>
                    <a:pt x="408" y="1419"/>
                  </a:cubicBezTo>
                  <a:lnTo>
                    <a:pt x="744" y="1232"/>
                  </a:lnTo>
                  <a:cubicBezTo>
                    <a:pt x="754" y="1227"/>
                    <a:pt x="768" y="1223"/>
                    <a:pt x="782" y="1223"/>
                  </a:cubicBezTo>
                  <a:cubicBezTo>
                    <a:pt x="793" y="1223"/>
                    <a:pt x="805" y="1226"/>
                    <a:pt x="816" y="1232"/>
                  </a:cubicBezTo>
                  <a:lnTo>
                    <a:pt x="1156" y="1405"/>
                  </a:lnTo>
                  <a:cubicBezTo>
                    <a:pt x="1167" y="1410"/>
                    <a:pt x="1178" y="1413"/>
                    <a:pt x="1190" y="1413"/>
                  </a:cubicBezTo>
                  <a:cubicBezTo>
                    <a:pt x="1236" y="1413"/>
                    <a:pt x="1278" y="1369"/>
                    <a:pt x="1266" y="1318"/>
                  </a:cubicBezTo>
                  <a:lnTo>
                    <a:pt x="1194" y="945"/>
                  </a:lnTo>
                  <a:cubicBezTo>
                    <a:pt x="1189" y="921"/>
                    <a:pt x="1199" y="892"/>
                    <a:pt x="1218" y="873"/>
                  </a:cubicBezTo>
                  <a:lnTo>
                    <a:pt x="1487" y="604"/>
                  </a:lnTo>
                  <a:cubicBezTo>
                    <a:pt x="1530" y="556"/>
                    <a:pt x="1501" y="480"/>
                    <a:pt x="1439" y="470"/>
                  </a:cubicBezTo>
                  <a:lnTo>
                    <a:pt x="1060" y="422"/>
                  </a:lnTo>
                  <a:cubicBezTo>
                    <a:pt x="1036" y="422"/>
                    <a:pt x="1012" y="403"/>
                    <a:pt x="1003" y="384"/>
                  </a:cubicBezTo>
                  <a:lnTo>
                    <a:pt x="825" y="44"/>
                  </a:lnTo>
                  <a:cubicBezTo>
                    <a:pt x="811" y="15"/>
                    <a:pt x="783" y="0"/>
                    <a:pt x="756"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402" name="Google Shape;402;p22"/>
          <p:cNvSpPr/>
          <p:nvPr/>
        </p:nvSpPr>
        <p:spPr>
          <a:xfrm>
            <a:off x="6987193" y="8471737"/>
            <a:ext cx="1188638" cy="75892"/>
          </a:xfrm>
          <a:prstGeom prst="rect">
            <a:avLst/>
          </a:prstGeom>
        </p:spPr>
        <p:txBody>
          <a:bodyPr>
            <a:prstTxWarp prst="textPlain">
              <a:avLst/>
            </a:prstTxWarp>
          </a:bodyPr>
          <a:lstStyle/>
          <a:p>
            <a:pPr lvl="0" algn="ctr"/>
            <a:r>
              <a:rPr b="0" i="0">
                <a:ln>
                  <a:noFill/>
                </a:ln>
                <a:solidFill>
                  <a:srgbClr val="6A0FBA"/>
                </a:solidFill>
                <a:latin typeface="Sora"/>
              </a:rPr>
              <a:t>Entrega / presenación de proyecto</a:t>
            </a:r>
          </a:p>
        </p:txBody>
      </p:sp>
      <p:sp>
        <p:nvSpPr>
          <p:cNvPr id="403" name="Google Shape;403;p22"/>
          <p:cNvSpPr/>
          <p:nvPr/>
        </p:nvSpPr>
        <p:spPr>
          <a:xfrm>
            <a:off x="7418916" y="8558245"/>
            <a:ext cx="378563" cy="72463"/>
          </a:xfrm>
          <a:prstGeom prst="rect">
            <a:avLst/>
          </a:prstGeom>
        </p:spPr>
        <p:txBody>
          <a:bodyPr>
            <a:prstTxWarp prst="textPlain">
              <a:avLst/>
            </a:prstTxWarp>
          </a:bodyPr>
          <a:lstStyle/>
          <a:p>
            <a:pPr lvl="0" algn="ctr"/>
            <a:r>
              <a:rPr b="0" i="0">
                <a:ln>
                  <a:noFill/>
                </a:ln>
                <a:solidFill>
                  <a:srgbClr val="6A0FBA"/>
                </a:solidFill>
                <a:latin typeface="Sora"/>
              </a:rPr>
              <a:t>MÓDULO 6</a:t>
            </a:r>
          </a:p>
        </p:txBody>
      </p:sp>
      <p:sp>
        <p:nvSpPr>
          <p:cNvPr id="404" name="Google Shape;404;p22"/>
          <p:cNvSpPr/>
          <p:nvPr/>
        </p:nvSpPr>
        <p:spPr>
          <a:xfrm>
            <a:off x="7934917" y="8211219"/>
            <a:ext cx="176100" cy="164700"/>
          </a:xfrm>
          <a:prstGeom prst="rightArrow">
            <a:avLst>
              <a:gd name="adj1" fmla="val 50000"/>
              <a:gd name="adj2" fmla="val 50000"/>
            </a:avLst>
          </a:prstGeom>
          <a:solidFill>
            <a:srgbClr val="9572D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nvGrpSpPr>
          <p:cNvPr id="405" name="Google Shape;405;p22"/>
          <p:cNvGrpSpPr/>
          <p:nvPr/>
        </p:nvGrpSpPr>
        <p:grpSpPr>
          <a:xfrm>
            <a:off x="7169635" y="8189730"/>
            <a:ext cx="310872" cy="207692"/>
            <a:chOff x="7367267" y="4882400"/>
            <a:chExt cx="453034" cy="302670"/>
          </a:xfrm>
        </p:grpSpPr>
        <p:grpSp>
          <p:nvGrpSpPr>
            <p:cNvPr id="406" name="Google Shape;406;p22"/>
            <p:cNvGrpSpPr/>
            <p:nvPr/>
          </p:nvGrpSpPr>
          <p:grpSpPr>
            <a:xfrm>
              <a:off x="7367267" y="4900350"/>
              <a:ext cx="310492" cy="284720"/>
              <a:chOff x="8598567" y="1778513"/>
              <a:chExt cx="310492" cy="284720"/>
            </a:xfrm>
          </p:grpSpPr>
          <p:sp>
            <p:nvSpPr>
              <p:cNvPr id="407" name="Google Shape;407;p22"/>
              <p:cNvSpPr/>
              <p:nvPr/>
            </p:nvSpPr>
            <p:spPr>
              <a:xfrm>
                <a:off x="8701033" y="1998582"/>
                <a:ext cx="105852" cy="64651"/>
              </a:xfrm>
              <a:custGeom>
                <a:avLst/>
                <a:gdLst/>
                <a:ahLst/>
                <a:cxnLst/>
                <a:rect l="l" t="t" r="r" b="b"/>
                <a:pathLst>
                  <a:path w="1783" h="1089" extrusionOk="0">
                    <a:moveTo>
                      <a:pt x="891" y="1"/>
                    </a:moveTo>
                    <a:cubicBezTo>
                      <a:pt x="835" y="1"/>
                      <a:pt x="779" y="22"/>
                      <a:pt x="738" y="65"/>
                    </a:cubicBezTo>
                    <a:lnTo>
                      <a:pt x="82" y="717"/>
                    </a:lnTo>
                    <a:cubicBezTo>
                      <a:pt x="0" y="803"/>
                      <a:pt x="0" y="938"/>
                      <a:pt x="82" y="1024"/>
                    </a:cubicBezTo>
                    <a:cubicBezTo>
                      <a:pt x="125" y="1067"/>
                      <a:pt x="181" y="1089"/>
                      <a:pt x="237" y="1089"/>
                    </a:cubicBezTo>
                    <a:cubicBezTo>
                      <a:pt x="294" y="1089"/>
                      <a:pt x="350" y="1067"/>
                      <a:pt x="393" y="1024"/>
                    </a:cubicBezTo>
                    <a:lnTo>
                      <a:pt x="891" y="525"/>
                    </a:lnTo>
                    <a:lnTo>
                      <a:pt x="1390" y="1024"/>
                    </a:lnTo>
                    <a:cubicBezTo>
                      <a:pt x="1433" y="1067"/>
                      <a:pt x="1491" y="1086"/>
                      <a:pt x="1543" y="1086"/>
                    </a:cubicBezTo>
                    <a:cubicBezTo>
                      <a:pt x="1601" y="1086"/>
                      <a:pt x="1653" y="1067"/>
                      <a:pt x="1697" y="1024"/>
                    </a:cubicBezTo>
                    <a:cubicBezTo>
                      <a:pt x="1783" y="938"/>
                      <a:pt x="1783" y="803"/>
                      <a:pt x="1697" y="717"/>
                    </a:cubicBezTo>
                    <a:lnTo>
                      <a:pt x="1045" y="65"/>
                    </a:lnTo>
                    <a:cubicBezTo>
                      <a:pt x="1004" y="22"/>
                      <a:pt x="948" y="1"/>
                      <a:pt x="89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8" name="Google Shape;408;p22"/>
              <p:cNvSpPr/>
              <p:nvPr/>
            </p:nvSpPr>
            <p:spPr>
              <a:xfrm>
                <a:off x="8740867" y="1959757"/>
                <a:ext cx="25944" cy="64651"/>
              </a:xfrm>
              <a:custGeom>
                <a:avLst/>
                <a:gdLst/>
                <a:ahLst/>
                <a:cxnLst/>
                <a:rect l="l" t="t" r="r" b="b"/>
                <a:pathLst>
                  <a:path w="437" h="1089" extrusionOk="0">
                    <a:moveTo>
                      <a:pt x="220" y="1"/>
                    </a:moveTo>
                    <a:cubicBezTo>
                      <a:pt x="101" y="1"/>
                      <a:pt x="0" y="96"/>
                      <a:pt x="0" y="216"/>
                    </a:cubicBezTo>
                    <a:lnTo>
                      <a:pt x="0" y="873"/>
                    </a:lnTo>
                    <a:cubicBezTo>
                      <a:pt x="0" y="993"/>
                      <a:pt x="101" y="1088"/>
                      <a:pt x="220" y="1088"/>
                    </a:cubicBezTo>
                    <a:cubicBezTo>
                      <a:pt x="340" y="1088"/>
                      <a:pt x="436" y="993"/>
                      <a:pt x="436" y="873"/>
                    </a:cubicBezTo>
                    <a:lnTo>
                      <a:pt x="436" y="216"/>
                    </a:lnTo>
                    <a:cubicBezTo>
                      <a:pt x="436" y="96"/>
                      <a:pt x="340" y="1"/>
                      <a:pt x="220"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9" name="Google Shape;409;p22"/>
              <p:cNvSpPr/>
              <p:nvPr/>
            </p:nvSpPr>
            <p:spPr>
              <a:xfrm>
                <a:off x="8598567" y="1778513"/>
                <a:ext cx="310492" cy="25944"/>
              </a:xfrm>
              <a:custGeom>
                <a:avLst/>
                <a:gdLst/>
                <a:ahLst/>
                <a:cxnLst/>
                <a:rect l="l" t="t" r="r" b="b"/>
                <a:pathLst>
                  <a:path w="5230" h="437" extrusionOk="0">
                    <a:moveTo>
                      <a:pt x="221" y="1"/>
                    </a:moveTo>
                    <a:cubicBezTo>
                      <a:pt x="101" y="1"/>
                      <a:pt x="1" y="101"/>
                      <a:pt x="1" y="221"/>
                    </a:cubicBezTo>
                    <a:cubicBezTo>
                      <a:pt x="1" y="341"/>
                      <a:pt x="101" y="437"/>
                      <a:pt x="221" y="437"/>
                    </a:cubicBezTo>
                    <a:lnTo>
                      <a:pt x="5014" y="437"/>
                    </a:lnTo>
                    <a:cubicBezTo>
                      <a:pt x="5134" y="437"/>
                      <a:pt x="5229" y="341"/>
                      <a:pt x="5229" y="221"/>
                    </a:cubicBezTo>
                    <a:cubicBezTo>
                      <a:pt x="5229" y="101"/>
                      <a:pt x="5134" y="1"/>
                      <a:pt x="5014"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10" name="Google Shape;410;p22"/>
              <p:cNvSpPr/>
              <p:nvPr/>
            </p:nvSpPr>
            <p:spPr>
              <a:xfrm>
                <a:off x="8624450" y="1778513"/>
                <a:ext cx="258724" cy="207193"/>
              </a:xfrm>
              <a:custGeom>
                <a:avLst/>
                <a:gdLst/>
                <a:ahLst/>
                <a:cxnLst/>
                <a:rect l="l" t="t" r="r" b="b"/>
                <a:pathLst>
                  <a:path w="4358" h="3490" extrusionOk="0">
                    <a:moveTo>
                      <a:pt x="221" y="1"/>
                    </a:moveTo>
                    <a:cubicBezTo>
                      <a:pt x="101" y="1"/>
                      <a:pt x="1" y="101"/>
                      <a:pt x="1" y="221"/>
                    </a:cubicBezTo>
                    <a:lnTo>
                      <a:pt x="1" y="2833"/>
                    </a:lnTo>
                    <a:cubicBezTo>
                      <a:pt x="1" y="3197"/>
                      <a:pt x="293" y="3490"/>
                      <a:pt x="657" y="3490"/>
                    </a:cubicBezTo>
                    <a:lnTo>
                      <a:pt x="3706" y="3490"/>
                    </a:lnTo>
                    <a:cubicBezTo>
                      <a:pt x="4065" y="3490"/>
                      <a:pt x="4357" y="3197"/>
                      <a:pt x="4357" y="2833"/>
                    </a:cubicBezTo>
                    <a:lnTo>
                      <a:pt x="4357" y="221"/>
                    </a:lnTo>
                    <a:cubicBezTo>
                      <a:pt x="4357" y="101"/>
                      <a:pt x="4261" y="1"/>
                      <a:pt x="4142" y="1"/>
                    </a:cubicBezTo>
                    <a:cubicBezTo>
                      <a:pt x="4022" y="1"/>
                      <a:pt x="3921" y="101"/>
                      <a:pt x="3921" y="221"/>
                    </a:cubicBezTo>
                    <a:lnTo>
                      <a:pt x="3921" y="2833"/>
                    </a:lnTo>
                    <a:cubicBezTo>
                      <a:pt x="3921" y="2953"/>
                      <a:pt x="3825" y="3054"/>
                      <a:pt x="3706" y="3054"/>
                    </a:cubicBezTo>
                    <a:lnTo>
                      <a:pt x="657" y="3054"/>
                    </a:lnTo>
                    <a:cubicBezTo>
                      <a:pt x="538" y="3054"/>
                      <a:pt x="437" y="2953"/>
                      <a:pt x="437" y="2833"/>
                    </a:cubicBezTo>
                    <a:lnTo>
                      <a:pt x="437" y="221"/>
                    </a:lnTo>
                    <a:cubicBezTo>
                      <a:pt x="437" y="101"/>
                      <a:pt x="341" y="1"/>
                      <a:pt x="22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411" name="Google Shape;411;p22"/>
            <p:cNvSpPr/>
            <p:nvPr/>
          </p:nvSpPr>
          <p:spPr>
            <a:xfrm>
              <a:off x="7713522" y="4882400"/>
              <a:ext cx="71057" cy="71262"/>
            </a:xfrm>
            <a:custGeom>
              <a:avLst/>
              <a:gdLst/>
              <a:ahLst/>
              <a:cxnLst/>
              <a:rect l="l" t="t" r="r" b="b"/>
              <a:pathLst>
                <a:path w="1305" h="1309" extrusionOk="0">
                  <a:moveTo>
                    <a:pt x="652" y="437"/>
                  </a:moveTo>
                  <a:cubicBezTo>
                    <a:pt x="772" y="437"/>
                    <a:pt x="868" y="533"/>
                    <a:pt x="868" y="652"/>
                  </a:cubicBezTo>
                  <a:cubicBezTo>
                    <a:pt x="868" y="777"/>
                    <a:pt x="772" y="873"/>
                    <a:pt x="652" y="873"/>
                  </a:cubicBezTo>
                  <a:cubicBezTo>
                    <a:pt x="533" y="873"/>
                    <a:pt x="437" y="777"/>
                    <a:pt x="437" y="652"/>
                  </a:cubicBezTo>
                  <a:cubicBezTo>
                    <a:pt x="437" y="533"/>
                    <a:pt x="533" y="437"/>
                    <a:pt x="652" y="437"/>
                  </a:cubicBezTo>
                  <a:close/>
                  <a:moveTo>
                    <a:pt x="652" y="1"/>
                  </a:moveTo>
                  <a:cubicBezTo>
                    <a:pt x="293" y="1"/>
                    <a:pt x="1" y="293"/>
                    <a:pt x="1" y="652"/>
                  </a:cubicBezTo>
                  <a:cubicBezTo>
                    <a:pt x="1" y="1017"/>
                    <a:pt x="293" y="1309"/>
                    <a:pt x="652" y="1309"/>
                  </a:cubicBezTo>
                  <a:cubicBezTo>
                    <a:pt x="1012" y="1309"/>
                    <a:pt x="1304" y="1017"/>
                    <a:pt x="1304" y="652"/>
                  </a:cubicBezTo>
                  <a:cubicBezTo>
                    <a:pt x="1304" y="293"/>
                    <a:pt x="1012" y="1"/>
                    <a:pt x="652"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12" name="Google Shape;412;p22"/>
            <p:cNvSpPr/>
            <p:nvPr/>
          </p:nvSpPr>
          <p:spPr>
            <a:xfrm>
              <a:off x="7677750" y="4965367"/>
              <a:ext cx="142550" cy="201755"/>
            </a:xfrm>
            <a:custGeom>
              <a:avLst/>
              <a:gdLst/>
              <a:ahLst/>
              <a:cxnLst/>
              <a:rect l="l" t="t" r="r" b="b"/>
              <a:pathLst>
                <a:path w="2618" h="3706" extrusionOk="0">
                  <a:moveTo>
                    <a:pt x="1961" y="437"/>
                  </a:moveTo>
                  <a:cubicBezTo>
                    <a:pt x="2081" y="437"/>
                    <a:pt x="2182" y="537"/>
                    <a:pt x="2182" y="657"/>
                  </a:cubicBezTo>
                  <a:lnTo>
                    <a:pt x="2182" y="1525"/>
                  </a:lnTo>
                  <a:cubicBezTo>
                    <a:pt x="2182" y="1649"/>
                    <a:pt x="2081" y="1745"/>
                    <a:pt x="1961" y="1745"/>
                  </a:cubicBezTo>
                  <a:lnTo>
                    <a:pt x="1746" y="1745"/>
                  </a:lnTo>
                  <a:cubicBezTo>
                    <a:pt x="1626" y="1745"/>
                    <a:pt x="1525" y="1841"/>
                    <a:pt x="1525" y="1961"/>
                  </a:cubicBezTo>
                  <a:lnTo>
                    <a:pt x="1525" y="3269"/>
                  </a:lnTo>
                  <a:lnTo>
                    <a:pt x="1094" y="3269"/>
                  </a:lnTo>
                  <a:lnTo>
                    <a:pt x="1094" y="1961"/>
                  </a:lnTo>
                  <a:cubicBezTo>
                    <a:pt x="1094" y="1841"/>
                    <a:pt x="993" y="1745"/>
                    <a:pt x="873" y="1745"/>
                  </a:cubicBezTo>
                  <a:lnTo>
                    <a:pt x="658" y="1745"/>
                  </a:lnTo>
                  <a:cubicBezTo>
                    <a:pt x="538" y="1745"/>
                    <a:pt x="437" y="1649"/>
                    <a:pt x="437" y="1525"/>
                  </a:cubicBezTo>
                  <a:lnTo>
                    <a:pt x="437" y="657"/>
                  </a:lnTo>
                  <a:cubicBezTo>
                    <a:pt x="437" y="537"/>
                    <a:pt x="538" y="437"/>
                    <a:pt x="658" y="437"/>
                  </a:cubicBezTo>
                  <a:close/>
                  <a:moveTo>
                    <a:pt x="658" y="1"/>
                  </a:moveTo>
                  <a:cubicBezTo>
                    <a:pt x="293" y="1"/>
                    <a:pt x="1" y="293"/>
                    <a:pt x="1" y="657"/>
                  </a:cubicBezTo>
                  <a:lnTo>
                    <a:pt x="1" y="1525"/>
                  </a:lnTo>
                  <a:cubicBezTo>
                    <a:pt x="1" y="1889"/>
                    <a:pt x="293" y="2181"/>
                    <a:pt x="658" y="2181"/>
                  </a:cubicBezTo>
                  <a:lnTo>
                    <a:pt x="658" y="3490"/>
                  </a:lnTo>
                  <a:cubicBezTo>
                    <a:pt x="658" y="3609"/>
                    <a:pt x="753" y="3705"/>
                    <a:pt x="873" y="3705"/>
                  </a:cubicBezTo>
                  <a:lnTo>
                    <a:pt x="1746" y="3705"/>
                  </a:lnTo>
                  <a:cubicBezTo>
                    <a:pt x="1865" y="3705"/>
                    <a:pt x="1961" y="3609"/>
                    <a:pt x="1961" y="3490"/>
                  </a:cubicBezTo>
                  <a:lnTo>
                    <a:pt x="1961" y="2181"/>
                  </a:lnTo>
                  <a:cubicBezTo>
                    <a:pt x="2325" y="2181"/>
                    <a:pt x="2618" y="1889"/>
                    <a:pt x="2618" y="1525"/>
                  </a:cubicBezTo>
                  <a:lnTo>
                    <a:pt x="2618" y="657"/>
                  </a:lnTo>
                  <a:cubicBezTo>
                    <a:pt x="2618" y="293"/>
                    <a:pt x="2325" y="1"/>
                    <a:pt x="196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13" name="Google Shape;413;p22"/>
            <p:cNvSpPr/>
            <p:nvPr/>
          </p:nvSpPr>
          <p:spPr>
            <a:xfrm>
              <a:off x="7476820" y="4965387"/>
              <a:ext cx="91375" cy="85284"/>
            </a:xfrm>
            <a:custGeom>
              <a:avLst/>
              <a:gdLst/>
              <a:ahLst/>
              <a:cxnLst/>
              <a:rect l="l" t="t" r="r" b="b"/>
              <a:pathLst>
                <a:path w="1530" h="1428" extrusionOk="0">
                  <a:moveTo>
                    <a:pt x="756" y="0"/>
                  </a:moveTo>
                  <a:cubicBezTo>
                    <a:pt x="728" y="0"/>
                    <a:pt x="701" y="15"/>
                    <a:pt x="686" y="44"/>
                  </a:cubicBezTo>
                  <a:lnTo>
                    <a:pt x="523" y="389"/>
                  </a:lnTo>
                  <a:cubicBezTo>
                    <a:pt x="514" y="413"/>
                    <a:pt x="490" y="432"/>
                    <a:pt x="466" y="437"/>
                  </a:cubicBezTo>
                  <a:lnTo>
                    <a:pt x="87" y="499"/>
                  </a:lnTo>
                  <a:cubicBezTo>
                    <a:pt x="25" y="508"/>
                    <a:pt x="1" y="585"/>
                    <a:pt x="49" y="628"/>
                  </a:cubicBezTo>
                  <a:lnTo>
                    <a:pt x="327" y="892"/>
                  </a:lnTo>
                  <a:cubicBezTo>
                    <a:pt x="346" y="911"/>
                    <a:pt x="356" y="935"/>
                    <a:pt x="351" y="959"/>
                  </a:cubicBezTo>
                  <a:lnTo>
                    <a:pt x="293" y="1338"/>
                  </a:lnTo>
                  <a:cubicBezTo>
                    <a:pt x="286" y="1387"/>
                    <a:pt x="327" y="1428"/>
                    <a:pt x="373" y="1428"/>
                  </a:cubicBezTo>
                  <a:cubicBezTo>
                    <a:pt x="384" y="1428"/>
                    <a:pt x="396" y="1425"/>
                    <a:pt x="408" y="1419"/>
                  </a:cubicBezTo>
                  <a:lnTo>
                    <a:pt x="744" y="1232"/>
                  </a:lnTo>
                  <a:cubicBezTo>
                    <a:pt x="754" y="1227"/>
                    <a:pt x="768" y="1223"/>
                    <a:pt x="782" y="1223"/>
                  </a:cubicBezTo>
                  <a:cubicBezTo>
                    <a:pt x="793" y="1223"/>
                    <a:pt x="805" y="1226"/>
                    <a:pt x="816" y="1232"/>
                  </a:cubicBezTo>
                  <a:lnTo>
                    <a:pt x="1156" y="1405"/>
                  </a:lnTo>
                  <a:cubicBezTo>
                    <a:pt x="1167" y="1410"/>
                    <a:pt x="1178" y="1413"/>
                    <a:pt x="1190" y="1413"/>
                  </a:cubicBezTo>
                  <a:cubicBezTo>
                    <a:pt x="1236" y="1413"/>
                    <a:pt x="1278" y="1369"/>
                    <a:pt x="1266" y="1318"/>
                  </a:cubicBezTo>
                  <a:lnTo>
                    <a:pt x="1194" y="945"/>
                  </a:lnTo>
                  <a:cubicBezTo>
                    <a:pt x="1189" y="921"/>
                    <a:pt x="1199" y="892"/>
                    <a:pt x="1218" y="873"/>
                  </a:cubicBezTo>
                  <a:lnTo>
                    <a:pt x="1487" y="604"/>
                  </a:lnTo>
                  <a:cubicBezTo>
                    <a:pt x="1530" y="556"/>
                    <a:pt x="1501" y="480"/>
                    <a:pt x="1439" y="470"/>
                  </a:cubicBezTo>
                  <a:lnTo>
                    <a:pt x="1060" y="422"/>
                  </a:lnTo>
                  <a:cubicBezTo>
                    <a:pt x="1036" y="422"/>
                    <a:pt x="1012" y="403"/>
                    <a:pt x="1003" y="384"/>
                  </a:cubicBezTo>
                  <a:lnTo>
                    <a:pt x="825" y="44"/>
                  </a:lnTo>
                  <a:cubicBezTo>
                    <a:pt x="811" y="15"/>
                    <a:pt x="783" y="0"/>
                    <a:pt x="756"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414" name="Google Shape;414;p22"/>
          <p:cNvSpPr txBox="1"/>
          <p:nvPr/>
        </p:nvSpPr>
        <p:spPr>
          <a:xfrm>
            <a:off x="2816129" y="6677148"/>
            <a:ext cx="624300" cy="37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Sora"/>
                <a:ea typeface="Sora"/>
                <a:cs typeface="Sora"/>
                <a:sym typeface="Sora"/>
              </a:rPr>
              <a:t>19</a:t>
            </a:r>
            <a:endParaRPr sz="1500" b="1">
              <a:solidFill>
                <a:srgbClr val="999999"/>
              </a:solidFill>
              <a:latin typeface="Sora"/>
              <a:ea typeface="Sora"/>
              <a:cs typeface="Sora"/>
              <a:sym typeface="Sora"/>
            </a:endParaRPr>
          </a:p>
        </p:txBody>
      </p:sp>
      <p:sp>
        <p:nvSpPr>
          <p:cNvPr id="415" name="Google Shape;415;p22"/>
          <p:cNvSpPr txBox="1"/>
          <p:nvPr/>
        </p:nvSpPr>
        <p:spPr>
          <a:xfrm>
            <a:off x="3689121" y="6677148"/>
            <a:ext cx="624300" cy="37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Sora"/>
                <a:ea typeface="Sora"/>
                <a:cs typeface="Sora"/>
                <a:sym typeface="Sora"/>
              </a:rPr>
              <a:t>20</a:t>
            </a:r>
            <a:endParaRPr sz="1500" b="1" i="0" u="none" strike="noStrike" cap="none">
              <a:solidFill>
                <a:srgbClr val="999999"/>
              </a:solidFill>
              <a:latin typeface="Sora"/>
              <a:ea typeface="Sora"/>
              <a:cs typeface="Sora"/>
              <a:sym typeface="Sora"/>
            </a:endParaRPr>
          </a:p>
        </p:txBody>
      </p:sp>
      <p:sp>
        <p:nvSpPr>
          <p:cNvPr id="416" name="Google Shape;416;p22"/>
          <p:cNvSpPr txBox="1"/>
          <p:nvPr/>
        </p:nvSpPr>
        <p:spPr>
          <a:xfrm>
            <a:off x="4497907" y="6677148"/>
            <a:ext cx="624300" cy="37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chemeClr val="dk1"/>
                </a:solidFill>
                <a:latin typeface="Sora"/>
                <a:ea typeface="Sora"/>
                <a:cs typeface="Sora"/>
                <a:sym typeface="Sora"/>
              </a:rPr>
              <a:t>21</a:t>
            </a:r>
            <a:endParaRPr sz="1500" b="1" i="0" u="none" strike="noStrike" cap="none">
              <a:solidFill>
                <a:schemeClr val="dk1"/>
              </a:solidFill>
              <a:latin typeface="Sora"/>
              <a:ea typeface="Sora"/>
              <a:cs typeface="Sora"/>
              <a:sym typeface="Sora"/>
            </a:endParaRPr>
          </a:p>
        </p:txBody>
      </p:sp>
      <p:sp>
        <p:nvSpPr>
          <p:cNvPr id="417" name="Google Shape;417;p22"/>
          <p:cNvSpPr txBox="1"/>
          <p:nvPr/>
        </p:nvSpPr>
        <p:spPr>
          <a:xfrm>
            <a:off x="5322764" y="6677148"/>
            <a:ext cx="624300" cy="37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Sora"/>
                <a:ea typeface="Sora"/>
                <a:cs typeface="Sora"/>
                <a:sym typeface="Sora"/>
              </a:rPr>
              <a:t>22</a:t>
            </a:r>
            <a:endParaRPr sz="1500" b="1" i="0" u="none" strike="noStrike" cap="none">
              <a:solidFill>
                <a:srgbClr val="999999"/>
              </a:solidFill>
              <a:latin typeface="Sora"/>
              <a:ea typeface="Sora"/>
              <a:cs typeface="Sora"/>
              <a:sym typeface="Sora"/>
            </a:endParaRPr>
          </a:p>
        </p:txBody>
      </p:sp>
      <p:sp>
        <p:nvSpPr>
          <p:cNvPr id="418" name="Google Shape;418;p22"/>
          <p:cNvSpPr txBox="1"/>
          <p:nvPr/>
        </p:nvSpPr>
        <p:spPr>
          <a:xfrm>
            <a:off x="6147609" y="6677148"/>
            <a:ext cx="624300" cy="37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Sora"/>
                <a:ea typeface="Sora"/>
                <a:cs typeface="Sora"/>
                <a:sym typeface="Sora"/>
              </a:rPr>
              <a:t>23</a:t>
            </a:r>
            <a:endParaRPr sz="1500" b="1" i="0" u="none" strike="noStrike" cap="none">
              <a:solidFill>
                <a:srgbClr val="999999"/>
              </a:solidFill>
              <a:latin typeface="Sora"/>
              <a:ea typeface="Sora"/>
              <a:cs typeface="Sora"/>
              <a:sym typeface="Sora"/>
            </a:endParaRPr>
          </a:p>
        </p:txBody>
      </p:sp>
      <p:sp>
        <p:nvSpPr>
          <p:cNvPr id="419" name="Google Shape;419;p22"/>
          <p:cNvSpPr txBox="1"/>
          <p:nvPr/>
        </p:nvSpPr>
        <p:spPr>
          <a:xfrm>
            <a:off x="6940255" y="6677148"/>
            <a:ext cx="624300" cy="377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Sora"/>
                <a:ea typeface="Sora"/>
                <a:cs typeface="Sora"/>
                <a:sym typeface="Sora"/>
              </a:rPr>
              <a:t>24</a:t>
            </a:r>
            <a:endParaRPr sz="1500" b="1" i="0" u="none" strike="noStrike" cap="none">
              <a:solidFill>
                <a:srgbClr val="999999"/>
              </a:solidFill>
              <a:latin typeface="Sora"/>
              <a:ea typeface="Sora"/>
              <a:cs typeface="Sora"/>
              <a:sym typeface="Sora"/>
            </a:endParaRPr>
          </a:p>
        </p:txBody>
      </p:sp>
      <p:sp>
        <p:nvSpPr>
          <p:cNvPr id="420" name="Google Shape;420;p22"/>
          <p:cNvSpPr/>
          <p:nvPr/>
        </p:nvSpPr>
        <p:spPr>
          <a:xfrm rot="10800000">
            <a:off x="1054024" y="8160751"/>
            <a:ext cx="675600" cy="282900"/>
          </a:xfrm>
          <a:prstGeom prst="roundRect">
            <a:avLst>
              <a:gd name="adj" fmla="val 50000"/>
            </a:avLst>
          </a:prstGeom>
          <a:solidFill>
            <a:srgbClr val="9572D8"/>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21" name="Google Shape;421;p22"/>
          <p:cNvSpPr/>
          <p:nvPr/>
        </p:nvSpPr>
        <p:spPr>
          <a:xfrm rot="10800000">
            <a:off x="994040" y="8163600"/>
            <a:ext cx="406500" cy="282900"/>
          </a:xfrm>
          <a:prstGeom prst="rect">
            <a:avLst/>
          </a:prstGeom>
          <a:solidFill>
            <a:srgbClr val="9572D8"/>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22" name="Google Shape;422;p22"/>
          <p:cNvSpPr/>
          <p:nvPr/>
        </p:nvSpPr>
        <p:spPr>
          <a:xfrm>
            <a:off x="994062" y="8471737"/>
            <a:ext cx="1217869" cy="75892"/>
          </a:xfrm>
          <a:prstGeom prst="rect">
            <a:avLst/>
          </a:prstGeom>
        </p:spPr>
        <p:txBody>
          <a:bodyPr>
            <a:prstTxWarp prst="textPlain">
              <a:avLst/>
            </a:prstTxWarp>
          </a:bodyPr>
          <a:lstStyle/>
          <a:p>
            <a:pPr lvl="0" algn="ctr"/>
            <a:r>
              <a:rPr b="0" i="0">
                <a:ln>
                  <a:noFill/>
                </a:ln>
                <a:solidFill>
                  <a:srgbClr val="9572D8"/>
                </a:solidFill>
                <a:latin typeface="Sora"/>
              </a:rPr>
              <a:t>Entrega / presentación de proyecto</a:t>
            </a:r>
          </a:p>
        </p:txBody>
      </p:sp>
      <p:sp>
        <p:nvSpPr>
          <p:cNvPr id="423" name="Google Shape;423;p22"/>
          <p:cNvSpPr/>
          <p:nvPr/>
        </p:nvSpPr>
        <p:spPr>
          <a:xfrm>
            <a:off x="1425785" y="8558245"/>
            <a:ext cx="379184" cy="72313"/>
          </a:xfrm>
          <a:prstGeom prst="rect">
            <a:avLst/>
          </a:prstGeom>
        </p:spPr>
        <p:txBody>
          <a:bodyPr>
            <a:prstTxWarp prst="textPlain">
              <a:avLst/>
            </a:prstTxWarp>
          </a:bodyPr>
          <a:lstStyle/>
          <a:p>
            <a:pPr lvl="0" algn="ctr"/>
            <a:r>
              <a:rPr b="0" i="0">
                <a:ln>
                  <a:noFill/>
                </a:ln>
                <a:solidFill>
                  <a:srgbClr val="9572D8"/>
                </a:solidFill>
                <a:latin typeface="Sora"/>
              </a:rPr>
              <a:t>MÓDULO 4</a:t>
            </a:r>
          </a:p>
        </p:txBody>
      </p:sp>
      <p:sp>
        <p:nvSpPr>
          <p:cNvPr id="424" name="Google Shape;424;p22"/>
          <p:cNvSpPr/>
          <p:nvPr/>
        </p:nvSpPr>
        <p:spPr>
          <a:xfrm rot="10800000">
            <a:off x="732509" y="8211238"/>
            <a:ext cx="176100" cy="164700"/>
          </a:xfrm>
          <a:prstGeom prst="rightArrow">
            <a:avLst>
              <a:gd name="adj1" fmla="val 50000"/>
              <a:gd name="adj2" fmla="val 50000"/>
            </a:avLst>
          </a:prstGeom>
          <a:solidFill>
            <a:srgbClr val="9572D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nvGrpSpPr>
          <p:cNvPr id="425" name="Google Shape;425;p22"/>
          <p:cNvGrpSpPr/>
          <p:nvPr/>
        </p:nvGrpSpPr>
        <p:grpSpPr>
          <a:xfrm>
            <a:off x="1176504" y="8189730"/>
            <a:ext cx="310872" cy="207692"/>
            <a:chOff x="7367267" y="4882400"/>
            <a:chExt cx="453034" cy="302670"/>
          </a:xfrm>
        </p:grpSpPr>
        <p:grpSp>
          <p:nvGrpSpPr>
            <p:cNvPr id="426" name="Google Shape;426;p22"/>
            <p:cNvGrpSpPr/>
            <p:nvPr/>
          </p:nvGrpSpPr>
          <p:grpSpPr>
            <a:xfrm>
              <a:off x="7367267" y="4900350"/>
              <a:ext cx="310492" cy="284720"/>
              <a:chOff x="8598567" y="1778513"/>
              <a:chExt cx="310492" cy="284720"/>
            </a:xfrm>
          </p:grpSpPr>
          <p:sp>
            <p:nvSpPr>
              <p:cNvPr id="427" name="Google Shape;427;p22"/>
              <p:cNvSpPr/>
              <p:nvPr/>
            </p:nvSpPr>
            <p:spPr>
              <a:xfrm>
                <a:off x="8701033" y="1998582"/>
                <a:ext cx="105852" cy="64651"/>
              </a:xfrm>
              <a:custGeom>
                <a:avLst/>
                <a:gdLst/>
                <a:ahLst/>
                <a:cxnLst/>
                <a:rect l="l" t="t" r="r" b="b"/>
                <a:pathLst>
                  <a:path w="1783" h="1089" extrusionOk="0">
                    <a:moveTo>
                      <a:pt x="891" y="1"/>
                    </a:moveTo>
                    <a:cubicBezTo>
                      <a:pt x="835" y="1"/>
                      <a:pt x="779" y="22"/>
                      <a:pt x="738" y="65"/>
                    </a:cubicBezTo>
                    <a:lnTo>
                      <a:pt x="82" y="717"/>
                    </a:lnTo>
                    <a:cubicBezTo>
                      <a:pt x="0" y="803"/>
                      <a:pt x="0" y="938"/>
                      <a:pt x="82" y="1024"/>
                    </a:cubicBezTo>
                    <a:cubicBezTo>
                      <a:pt x="125" y="1067"/>
                      <a:pt x="181" y="1089"/>
                      <a:pt x="237" y="1089"/>
                    </a:cubicBezTo>
                    <a:cubicBezTo>
                      <a:pt x="294" y="1089"/>
                      <a:pt x="350" y="1067"/>
                      <a:pt x="393" y="1024"/>
                    </a:cubicBezTo>
                    <a:lnTo>
                      <a:pt x="891" y="525"/>
                    </a:lnTo>
                    <a:lnTo>
                      <a:pt x="1390" y="1024"/>
                    </a:lnTo>
                    <a:cubicBezTo>
                      <a:pt x="1433" y="1067"/>
                      <a:pt x="1491" y="1086"/>
                      <a:pt x="1543" y="1086"/>
                    </a:cubicBezTo>
                    <a:cubicBezTo>
                      <a:pt x="1601" y="1086"/>
                      <a:pt x="1653" y="1067"/>
                      <a:pt x="1697" y="1024"/>
                    </a:cubicBezTo>
                    <a:cubicBezTo>
                      <a:pt x="1783" y="938"/>
                      <a:pt x="1783" y="803"/>
                      <a:pt x="1697" y="717"/>
                    </a:cubicBezTo>
                    <a:lnTo>
                      <a:pt x="1045" y="65"/>
                    </a:lnTo>
                    <a:cubicBezTo>
                      <a:pt x="1004" y="22"/>
                      <a:pt x="948" y="1"/>
                      <a:pt x="89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28" name="Google Shape;428;p22"/>
              <p:cNvSpPr/>
              <p:nvPr/>
            </p:nvSpPr>
            <p:spPr>
              <a:xfrm>
                <a:off x="8740867" y="1959757"/>
                <a:ext cx="25944" cy="64651"/>
              </a:xfrm>
              <a:custGeom>
                <a:avLst/>
                <a:gdLst/>
                <a:ahLst/>
                <a:cxnLst/>
                <a:rect l="l" t="t" r="r" b="b"/>
                <a:pathLst>
                  <a:path w="437" h="1089" extrusionOk="0">
                    <a:moveTo>
                      <a:pt x="220" y="1"/>
                    </a:moveTo>
                    <a:cubicBezTo>
                      <a:pt x="101" y="1"/>
                      <a:pt x="0" y="96"/>
                      <a:pt x="0" y="216"/>
                    </a:cubicBezTo>
                    <a:lnTo>
                      <a:pt x="0" y="873"/>
                    </a:lnTo>
                    <a:cubicBezTo>
                      <a:pt x="0" y="993"/>
                      <a:pt x="101" y="1088"/>
                      <a:pt x="220" y="1088"/>
                    </a:cubicBezTo>
                    <a:cubicBezTo>
                      <a:pt x="340" y="1088"/>
                      <a:pt x="436" y="993"/>
                      <a:pt x="436" y="873"/>
                    </a:cubicBezTo>
                    <a:lnTo>
                      <a:pt x="436" y="216"/>
                    </a:lnTo>
                    <a:cubicBezTo>
                      <a:pt x="436" y="96"/>
                      <a:pt x="340" y="1"/>
                      <a:pt x="220"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29" name="Google Shape;429;p22"/>
              <p:cNvSpPr/>
              <p:nvPr/>
            </p:nvSpPr>
            <p:spPr>
              <a:xfrm>
                <a:off x="8598567" y="1778513"/>
                <a:ext cx="310492" cy="25944"/>
              </a:xfrm>
              <a:custGeom>
                <a:avLst/>
                <a:gdLst/>
                <a:ahLst/>
                <a:cxnLst/>
                <a:rect l="l" t="t" r="r" b="b"/>
                <a:pathLst>
                  <a:path w="5230" h="437" extrusionOk="0">
                    <a:moveTo>
                      <a:pt x="221" y="1"/>
                    </a:moveTo>
                    <a:cubicBezTo>
                      <a:pt x="101" y="1"/>
                      <a:pt x="1" y="101"/>
                      <a:pt x="1" y="221"/>
                    </a:cubicBezTo>
                    <a:cubicBezTo>
                      <a:pt x="1" y="341"/>
                      <a:pt x="101" y="437"/>
                      <a:pt x="221" y="437"/>
                    </a:cubicBezTo>
                    <a:lnTo>
                      <a:pt x="5014" y="437"/>
                    </a:lnTo>
                    <a:cubicBezTo>
                      <a:pt x="5134" y="437"/>
                      <a:pt x="5229" y="341"/>
                      <a:pt x="5229" y="221"/>
                    </a:cubicBezTo>
                    <a:cubicBezTo>
                      <a:pt x="5229" y="101"/>
                      <a:pt x="5134" y="1"/>
                      <a:pt x="5014"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30" name="Google Shape;430;p22"/>
              <p:cNvSpPr/>
              <p:nvPr/>
            </p:nvSpPr>
            <p:spPr>
              <a:xfrm>
                <a:off x="8624450" y="1778513"/>
                <a:ext cx="258724" cy="207193"/>
              </a:xfrm>
              <a:custGeom>
                <a:avLst/>
                <a:gdLst/>
                <a:ahLst/>
                <a:cxnLst/>
                <a:rect l="l" t="t" r="r" b="b"/>
                <a:pathLst>
                  <a:path w="4358" h="3490" extrusionOk="0">
                    <a:moveTo>
                      <a:pt x="221" y="1"/>
                    </a:moveTo>
                    <a:cubicBezTo>
                      <a:pt x="101" y="1"/>
                      <a:pt x="1" y="101"/>
                      <a:pt x="1" y="221"/>
                    </a:cubicBezTo>
                    <a:lnTo>
                      <a:pt x="1" y="2833"/>
                    </a:lnTo>
                    <a:cubicBezTo>
                      <a:pt x="1" y="3197"/>
                      <a:pt x="293" y="3490"/>
                      <a:pt x="657" y="3490"/>
                    </a:cubicBezTo>
                    <a:lnTo>
                      <a:pt x="3706" y="3490"/>
                    </a:lnTo>
                    <a:cubicBezTo>
                      <a:pt x="4065" y="3490"/>
                      <a:pt x="4357" y="3197"/>
                      <a:pt x="4357" y="2833"/>
                    </a:cubicBezTo>
                    <a:lnTo>
                      <a:pt x="4357" y="221"/>
                    </a:lnTo>
                    <a:cubicBezTo>
                      <a:pt x="4357" y="101"/>
                      <a:pt x="4261" y="1"/>
                      <a:pt x="4142" y="1"/>
                    </a:cubicBezTo>
                    <a:cubicBezTo>
                      <a:pt x="4022" y="1"/>
                      <a:pt x="3921" y="101"/>
                      <a:pt x="3921" y="221"/>
                    </a:cubicBezTo>
                    <a:lnTo>
                      <a:pt x="3921" y="2833"/>
                    </a:lnTo>
                    <a:cubicBezTo>
                      <a:pt x="3921" y="2953"/>
                      <a:pt x="3825" y="3054"/>
                      <a:pt x="3706" y="3054"/>
                    </a:cubicBezTo>
                    <a:lnTo>
                      <a:pt x="657" y="3054"/>
                    </a:lnTo>
                    <a:cubicBezTo>
                      <a:pt x="538" y="3054"/>
                      <a:pt x="437" y="2953"/>
                      <a:pt x="437" y="2833"/>
                    </a:cubicBezTo>
                    <a:lnTo>
                      <a:pt x="437" y="221"/>
                    </a:lnTo>
                    <a:cubicBezTo>
                      <a:pt x="437" y="101"/>
                      <a:pt x="341" y="1"/>
                      <a:pt x="22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431" name="Google Shape;431;p22"/>
            <p:cNvSpPr/>
            <p:nvPr/>
          </p:nvSpPr>
          <p:spPr>
            <a:xfrm>
              <a:off x="7713522" y="4882400"/>
              <a:ext cx="71057" cy="71262"/>
            </a:xfrm>
            <a:custGeom>
              <a:avLst/>
              <a:gdLst/>
              <a:ahLst/>
              <a:cxnLst/>
              <a:rect l="l" t="t" r="r" b="b"/>
              <a:pathLst>
                <a:path w="1305" h="1309" extrusionOk="0">
                  <a:moveTo>
                    <a:pt x="652" y="437"/>
                  </a:moveTo>
                  <a:cubicBezTo>
                    <a:pt x="772" y="437"/>
                    <a:pt x="868" y="533"/>
                    <a:pt x="868" y="652"/>
                  </a:cubicBezTo>
                  <a:cubicBezTo>
                    <a:pt x="868" y="777"/>
                    <a:pt x="772" y="873"/>
                    <a:pt x="652" y="873"/>
                  </a:cubicBezTo>
                  <a:cubicBezTo>
                    <a:pt x="533" y="873"/>
                    <a:pt x="437" y="777"/>
                    <a:pt x="437" y="652"/>
                  </a:cubicBezTo>
                  <a:cubicBezTo>
                    <a:pt x="437" y="533"/>
                    <a:pt x="533" y="437"/>
                    <a:pt x="652" y="437"/>
                  </a:cubicBezTo>
                  <a:close/>
                  <a:moveTo>
                    <a:pt x="652" y="1"/>
                  </a:moveTo>
                  <a:cubicBezTo>
                    <a:pt x="293" y="1"/>
                    <a:pt x="1" y="293"/>
                    <a:pt x="1" y="652"/>
                  </a:cubicBezTo>
                  <a:cubicBezTo>
                    <a:pt x="1" y="1017"/>
                    <a:pt x="293" y="1309"/>
                    <a:pt x="652" y="1309"/>
                  </a:cubicBezTo>
                  <a:cubicBezTo>
                    <a:pt x="1012" y="1309"/>
                    <a:pt x="1304" y="1017"/>
                    <a:pt x="1304" y="652"/>
                  </a:cubicBezTo>
                  <a:cubicBezTo>
                    <a:pt x="1304" y="293"/>
                    <a:pt x="1012" y="1"/>
                    <a:pt x="652"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32" name="Google Shape;432;p22"/>
            <p:cNvSpPr/>
            <p:nvPr/>
          </p:nvSpPr>
          <p:spPr>
            <a:xfrm>
              <a:off x="7677750" y="4965367"/>
              <a:ext cx="142550" cy="201755"/>
            </a:xfrm>
            <a:custGeom>
              <a:avLst/>
              <a:gdLst/>
              <a:ahLst/>
              <a:cxnLst/>
              <a:rect l="l" t="t" r="r" b="b"/>
              <a:pathLst>
                <a:path w="2618" h="3706" extrusionOk="0">
                  <a:moveTo>
                    <a:pt x="1961" y="437"/>
                  </a:moveTo>
                  <a:cubicBezTo>
                    <a:pt x="2081" y="437"/>
                    <a:pt x="2182" y="537"/>
                    <a:pt x="2182" y="657"/>
                  </a:cubicBezTo>
                  <a:lnTo>
                    <a:pt x="2182" y="1525"/>
                  </a:lnTo>
                  <a:cubicBezTo>
                    <a:pt x="2182" y="1649"/>
                    <a:pt x="2081" y="1745"/>
                    <a:pt x="1961" y="1745"/>
                  </a:cubicBezTo>
                  <a:lnTo>
                    <a:pt x="1746" y="1745"/>
                  </a:lnTo>
                  <a:cubicBezTo>
                    <a:pt x="1626" y="1745"/>
                    <a:pt x="1525" y="1841"/>
                    <a:pt x="1525" y="1961"/>
                  </a:cubicBezTo>
                  <a:lnTo>
                    <a:pt x="1525" y="3269"/>
                  </a:lnTo>
                  <a:lnTo>
                    <a:pt x="1094" y="3269"/>
                  </a:lnTo>
                  <a:lnTo>
                    <a:pt x="1094" y="1961"/>
                  </a:lnTo>
                  <a:cubicBezTo>
                    <a:pt x="1094" y="1841"/>
                    <a:pt x="993" y="1745"/>
                    <a:pt x="873" y="1745"/>
                  </a:cubicBezTo>
                  <a:lnTo>
                    <a:pt x="658" y="1745"/>
                  </a:lnTo>
                  <a:cubicBezTo>
                    <a:pt x="538" y="1745"/>
                    <a:pt x="437" y="1649"/>
                    <a:pt x="437" y="1525"/>
                  </a:cubicBezTo>
                  <a:lnTo>
                    <a:pt x="437" y="657"/>
                  </a:lnTo>
                  <a:cubicBezTo>
                    <a:pt x="437" y="537"/>
                    <a:pt x="538" y="437"/>
                    <a:pt x="658" y="437"/>
                  </a:cubicBezTo>
                  <a:close/>
                  <a:moveTo>
                    <a:pt x="658" y="1"/>
                  </a:moveTo>
                  <a:cubicBezTo>
                    <a:pt x="293" y="1"/>
                    <a:pt x="1" y="293"/>
                    <a:pt x="1" y="657"/>
                  </a:cubicBezTo>
                  <a:lnTo>
                    <a:pt x="1" y="1525"/>
                  </a:lnTo>
                  <a:cubicBezTo>
                    <a:pt x="1" y="1889"/>
                    <a:pt x="293" y="2181"/>
                    <a:pt x="658" y="2181"/>
                  </a:cubicBezTo>
                  <a:lnTo>
                    <a:pt x="658" y="3490"/>
                  </a:lnTo>
                  <a:cubicBezTo>
                    <a:pt x="658" y="3609"/>
                    <a:pt x="753" y="3705"/>
                    <a:pt x="873" y="3705"/>
                  </a:cubicBezTo>
                  <a:lnTo>
                    <a:pt x="1746" y="3705"/>
                  </a:lnTo>
                  <a:cubicBezTo>
                    <a:pt x="1865" y="3705"/>
                    <a:pt x="1961" y="3609"/>
                    <a:pt x="1961" y="3490"/>
                  </a:cubicBezTo>
                  <a:lnTo>
                    <a:pt x="1961" y="2181"/>
                  </a:lnTo>
                  <a:cubicBezTo>
                    <a:pt x="2325" y="2181"/>
                    <a:pt x="2618" y="1889"/>
                    <a:pt x="2618" y="1525"/>
                  </a:cubicBezTo>
                  <a:lnTo>
                    <a:pt x="2618" y="657"/>
                  </a:lnTo>
                  <a:cubicBezTo>
                    <a:pt x="2618" y="293"/>
                    <a:pt x="2325" y="1"/>
                    <a:pt x="196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33" name="Google Shape;433;p22"/>
            <p:cNvSpPr/>
            <p:nvPr/>
          </p:nvSpPr>
          <p:spPr>
            <a:xfrm>
              <a:off x="7476820" y="4965387"/>
              <a:ext cx="91375" cy="85284"/>
            </a:xfrm>
            <a:custGeom>
              <a:avLst/>
              <a:gdLst/>
              <a:ahLst/>
              <a:cxnLst/>
              <a:rect l="l" t="t" r="r" b="b"/>
              <a:pathLst>
                <a:path w="1530" h="1428" extrusionOk="0">
                  <a:moveTo>
                    <a:pt x="756" y="0"/>
                  </a:moveTo>
                  <a:cubicBezTo>
                    <a:pt x="728" y="0"/>
                    <a:pt x="701" y="15"/>
                    <a:pt x="686" y="44"/>
                  </a:cubicBezTo>
                  <a:lnTo>
                    <a:pt x="523" y="389"/>
                  </a:lnTo>
                  <a:cubicBezTo>
                    <a:pt x="514" y="413"/>
                    <a:pt x="490" y="432"/>
                    <a:pt x="466" y="437"/>
                  </a:cubicBezTo>
                  <a:lnTo>
                    <a:pt x="87" y="499"/>
                  </a:lnTo>
                  <a:cubicBezTo>
                    <a:pt x="25" y="508"/>
                    <a:pt x="1" y="585"/>
                    <a:pt x="49" y="628"/>
                  </a:cubicBezTo>
                  <a:lnTo>
                    <a:pt x="327" y="892"/>
                  </a:lnTo>
                  <a:cubicBezTo>
                    <a:pt x="346" y="911"/>
                    <a:pt x="356" y="935"/>
                    <a:pt x="351" y="959"/>
                  </a:cubicBezTo>
                  <a:lnTo>
                    <a:pt x="293" y="1338"/>
                  </a:lnTo>
                  <a:cubicBezTo>
                    <a:pt x="286" y="1387"/>
                    <a:pt x="327" y="1428"/>
                    <a:pt x="373" y="1428"/>
                  </a:cubicBezTo>
                  <a:cubicBezTo>
                    <a:pt x="384" y="1428"/>
                    <a:pt x="396" y="1425"/>
                    <a:pt x="408" y="1419"/>
                  </a:cubicBezTo>
                  <a:lnTo>
                    <a:pt x="744" y="1232"/>
                  </a:lnTo>
                  <a:cubicBezTo>
                    <a:pt x="754" y="1227"/>
                    <a:pt x="768" y="1223"/>
                    <a:pt x="782" y="1223"/>
                  </a:cubicBezTo>
                  <a:cubicBezTo>
                    <a:pt x="793" y="1223"/>
                    <a:pt x="805" y="1226"/>
                    <a:pt x="816" y="1232"/>
                  </a:cubicBezTo>
                  <a:lnTo>
                    <a:pt x="1156" y="1405"/>
                  </a:lnTo>
                  <a:cubicBezTo>
                    <a:pt x="1167" y="1410"/>
                    <a:pt x="1178" y="1413"/>
                    <a:pt x="1190" y="1413"/>
                  </a:cubicBezTo>
                  <a:cubicBezTo>
                    <a:pt x="1236" y="1413"/>
                    <a:pt x="1278" y="1369"/>
                    <a:pt x="1266" y="1318"/>
                  </a:cubicBezTo>
                  <a:lnTo>
                    <a:pt x="1194" y="945"/>
                  </a:lnTo>
                  <a:cubicBezTo>
                    <a:pt x="1189" y="921"/>
                    <a:pt x="1199" y="892"/>
                    <a:pt x="1218" y="873"/>
                  </a:cubicBezTo>
                  <a:lnTo>
                    <a:pt x="1487" y="604"/>
                  </a:lnTo>
                  <a:cubicBezTo>
                    <a:pt x="1530" y="556"/>
                    <a:pt x="1501" y="480"/>
                    <a:pt x="1439" y="470"/>
                  </a:cubicBezTo>
                  <a:lnTo>
                    <a:pt x="1060" y="422"/>
                  </a:lnTo>
                  <a:cubicBezTo>
                    <a:pt x="1036" y="422"/>
                    <a:pt x="1012" y="403"/>
                    <a:pt x="1003" y="384"/>
                  </a:cubicBezTo>
                  <a:lnTo>
                    <a:pt x="825" y="44"/>
                  </a:lnTo>
                  <a:cubicBezTo>
                    <a:pt x="811" y="15"/>
                    <a:pt x="783" y="0"/>
                    <a:pt x="756"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434" name="Google Shape;434;p22"/>
          <p:cNvSpPr/>
          <p:nvPr/>
        </p:nvSpPr>
        <p:spPr>
          <a:xfrm>
            <a:off x="5288702" y="7279819"/>
            <a:ext cx="675580" cy="125069"/>
          </a:xfrm>
          <a:prstGeom prst="rect">
            <a:avLst/>
          </a:prstGeom>
        </p:spPr>
        <p:txBody>
          <a:bodyPr>
            <a:prstTxWarp prst="textPlain">
              <a:avLst/>
            </a:prstTxWarp>
          </a:bodyPr>
          <a:lstStyle/>
          <a:p>
            <a:pPr lvl="0" algn="ctr"/>
            <a:r>
              <a:rPr b="0" i="0">
                <a:ln>
                  <a:noFill/>
                </a:ln>
                <a:solidFill>
                  <a:srgbClr val="A0A0A0"/>
                </a:solidFill>
                <a:latin typeface="Sora"/>
              </a:rPr>
              <a:t>SEMANA</a:t>
            </a:r>
          </a:p>
        </p:txBody>
      </p:sp>
      <p:sp>
        <p:nvSpPr>
          <p:cNvPr id="435" name="Google Shape;435;p22"/>
          <p:cNvSpPr/>
          <p:nvPr/>
        </p:nvSpPr>
        <p:spPr>
          <a:xfrm>
            <a:off x="6114487" y="7279819"/>
            <a:ext cx="675580" cy="125069"/>
          </a:xfrm>
          <a:prstGeom prst="rect">
            <a:avLst/>
          </a:prstGeom>
        </p:spPr>
        <p:txBody>
          <a:bodyPr>
            <a:prstTxWarp prst="textPlain">
              <a:avLst/>
            </a:prstTxWarp>
          </a:bodyPr>
          <a:lstStyle/>
          <a:p>
            <a:pPr lvl="0" algn="ctr"/>
            <a:r>
              <a:rPr b="0" i="0">
                <a:ln>
                  <a:noFill/>
                </a:ln>
                <a:solidFill>
                  <a:srgbClr val="A0A0A0"/>
                </a:solidFill>
                <a:latin typeface="Sora"/>
              </a:rPr>
              <a:t>SEMANA</a:t>
            </a:r>
          </a:p>
        </p:txBody>
      </p:sp>
      <p:sp>
        <p:nvSpPr>
          <p:cNvPr id="436" name="Google Shape;436;p22"/>
          <p:cNvSpPr/>
          <p:nvPr/>
        </p:nvSpPr>
        <p:spPr>
          <a:xfrm>
            <a:off x="6940275" y="7279819"/>
            <a:ext cx="675580" cy="125069"/>
          </a:xfrm>
          <a:prstGeom prst="rect">
            <a:avLst/>
          </a:prstGeom>
        </p:spPr>
        <p:txBody>
          <a:bodyPr>
            <a:prstTxWarp prst="textPlain">
              <a:avLst/>
            </a:prstTxWarp>
          </a:bodyPr>
          <a:lstStyle/>
          <a:p>
            <a:pPr lvl="0" algn="ctr"/>
            <a:r>
              <a:rPr b="0" i="0">
                <a:ln>
                  <a:noFill/>
                </a:ln>
                <a:solidFill>
                  <a:srgbClr val="A0A0A0"/>
                </a:solidFill>
                <a:latin typeface="Sora"/>
              </a:rPr>
              <a:t>SEMANA</a:t>
            </a:r>
          </a:p>
        </p:txBody>
      </p:sp>
      <p:sp>
        <p:nvSpPr>
          <p:cNvPr id="437" name="Google Shape;437;p22"/>
          <p:cNvSpPr/>
          <p:nvPr/>
        </p:nvSpPr>
        <p:spPr>
          <a:xfrm>
            <a:off x="1207266" y="7280063"/>
            <a:ext cx="675580" cy="125069"/>
          </a:xfrm>
          <a:prstGeom prst="rect">
            <a:avLst/>
          </a:prstGeom>
        </p:spPr>
        <p:txBody>
          <a:bodyPr>
            <a:prstTxWarp prst="textPlain">
              <a:avLst/>
            </a:prstTxWarp>
          </a:bodyPr>
          <a:lstStyle/>
          <a:p>
            <a:pPr lvl="0" algn="ctr"/>
            <a:r>
              <a:rPr b="0" i="0">
                <a:ln>
                  <a:noFill/>
                </a:ln>
                <a:solidFill>
                  <a:srgbClr val="A0A0A0"/>
                </a:solidFill>
                <a:latin typeface="Sora"/>
              </a:rPr>
              <a:t>SEMANA</a:t>
            </a:r>
          </a:p>
        </p:txBody>
      </p:sp>
      <p:sp>
        <p:nvSpPr>
          <p:cNvPr id="438" name="Google Shape;438;p22"/>
          <p:cNvSpPr/>
          <p:nvPr/>
        </p:nvSpPr>
        <p:spPr>
          <a:xfrm>
            <a:off x="4488903" y="7279819"/>
            <a:ext cx="696965" cy="125557"/>
          </a:xfrm>
          <a:prstGeom prst="rect">
            <a:avLst/>
          </a:prstGeom>
        </p:spPr>
        <p:txBody>
          <a:bodyPr>
            <a:prstTxWarp prst="textPlain">
              <a:avLst/>
            </a:prstTxWarp>
          </a:bodyPr>
          <a:lstStyle/>
          <a:p>
            <a:pPr lvl="0" algn="ctr"/>
            <a:r>
              <a:rPr b="1" i="0">
                <a:ln>
                  <a:noFill/>
                </a:ln>
                <a:solidFill>
                  <a:srgbClr val="2A0091"/>
                </a:solidFill>
                <a:latin typeface="Sora"/>
              </a:rPr>
              <a:t>SEMANA</a:t>
            </a:r>
          </a:p>
        </p:txBody>
      </p:sp>
      <p:sp>
        <p:nvSpPr>
          <p:cNvPr id="439" name="Google Shape;439;p22"/>
          <p:cNvSpPr/>
          <p:nvPr/>
        </p:nvSpPr>
        <p:spPr>
          <a:xfrm>
            <a:off x="3649712" y="7279819"/>
            <a:ext cx="675580" cy="125069"/>
          </a:xfrm>
          <a:prstGeom prst="rect">
            <a:avLst/>
          </a:prstGeom>
        </p:spPr>
        <p:txBody>
          <a:bodyPr>
            <a:prstTxWarp prst="textPlain">
              <a:avLst/>
            </a:prstTxWarp>
          </a:bodyPr>
          <a:lstStyle/>
          <a:p>
            <a:pPr lvl="0" algn="ctr"/>
            <a:r>
              <a:rPr b="0" i="0">
                <a:ln>
                  <a:noFill/>
                </a:ln>
                <a:solidFill>
                  <a:srgbClr val="A0A0A0"/>
                </a:solidFill>
                <a:latin typeface="Sora"/>
              </a:rPr>
              <a:t>SEMANA</a:t>
            </a:r>
          </a:p>
        </p:txBody>
      </p:sp>
      <p:sp>
        <p:nvSpPr>
          <p:cNvPr id="440" name="Google Shape;440;p22"/>
          <p:cNvSpPr/>
          <p:nvPr/>
        </p:nvSpPr>
        <p:spPr>
          <a:xfrm>
            <a:off x="2157125" y="2450350"/>
            <a:ext cx="494700" cy="4947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cxnSp>
        <p:nvCxnSpPr>
          <p:cNvPr id="441" name="Google Shape;441;p22"/>
          <p:cNvCxnSpPr/>
          <p:nvPr/>
        </p:nvCxnSpPr>
        <p:spPr>
          <a:xfrm>
            <a:off x="905400" y="2240075"/>
            <a:ext cx="7362300" cy="0"/>
          </a:xfrm>
          <a:prstGeom prst="straightConnector1">
            <a:avLst/>
          </a:prstGeom>
          <a:noFill/>
          <a:ln w="38100" cap="rnd" cmpd="sng">
            <a:solidFill>
              <a:srgbClr val="999999">
                <a:alpha val="23920"/>
              </a:srgbClr>
            </a:solidFill>
            <a:prstDash val="solid"/>
            <a:round/>
            <a:headEnd type="none" w="sm" len="sm"/>
            <a:tailEnd type="triangle" w="sm" len="sm"/>
          </a:ln>
        </p:spPr>
      </p:cxnSp>
      <p:cxnSp>
        <p:nvCxnSpPr>
          <p:cNvPr id="442" name="Google Shape;442;p22"/>
          <p:cNvCxnSpPr/>
          <p:nvPr/>
        </p:nvCxnSpPr>
        <p:spPr>
          <a:xfrm>
            <a:off x="4277042" y="1610467"/>
            <a:ext cx="543300" cy="0"/>
          </a:xfrm>
          <a:prstGeom prst="straightConnector1">
            <a:avLst/>
          </a:prstGeom>
          <a:noFill/>
          <a:ln w="19050" cap="flat" cmpd="sng">
            <a:solidFill>
              <a:srgbClr val="B7B7B7"/>
            </a:solidFill>
            <a:prstDash val="solid"/>
            <a:round/>
            <a:headEnd type="none" w="sm" len="sm"/>
            <a:tailEnd type="oval" w="med" len="med"/>
          </a:ln>
        </p:spPr>
      </p:cxnSp>
      <p:sp>
        <p:nvSpPr>
          <p:cNvPr id="443" name="Google Shape;443;p22"/>
          <p:cNvSpPr txBox="1"/>
          <p:nvPr/>
        </p:nvSpPr>
        <p:spPr>
          <a:xfrm>
            <a:off x="2159064" y="2556309"/>
            <a:ext cx="494700" cy="299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1200" b="1">
                <a:solidFill>
                  <a:srgbClr val="666666"/>
                </a:solidFill>
                <a:latin typeface="Sora"/>
                <a:ea typeface="Sora"/>
                <a:cs typeface="Sora"/>
                <a:sym typeface="Sora"/>
              </a:rPr>
              <a:t>17</a:t>
            </a:r>
            <a:endParaRPr sz="1200" b="1" i="0" u="none" strike="noStrike" cap="none">
              <a:solidFill>
                <a:srgbClr val="FFFFFF"/>
              </a:solidFill>
              <a:latin typeface="Sora"/>
              <a:ea typeface="Sora"/>
              <a:cs typeface="Sora"/>
              <a:sym typeface="Sora"/>
            </a:endParaRPr>
          </a:p>
        </p:txBody>
      </p:sp>
      <p:sp>
        <p:nvSpPr>
          <p:cNvPr id="444" name="Google Shape;444;p22"/>
          <p:cNvSpPr txBox="1"/>
          <p:nvPr/>
        </p:nvSpPr>
        <p:spPr>
          <a:xfrm>
            <a:off x="2488600" y="1672550"/>
            <a:ext cx="23319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s" sz="1000">
                <a:solidFill>
                  <a:srgbClr val="B7B7B7"/>
                </a:solidFill>
                <a:latin typeface="Work Sans Medium"/>
                <a:ea typeface="Work Sans Medium"/>
                <a:cs typeface="Work Sans Medium"/>
                <a:sym typeface="Work Sans Medium"/>
              </a:rPr>
              <a:t>ML: Modelado supervisado</a:t>
            </a:r>
            <a:endParaRPr sz="1000">
              <a:solidFill>
                <a:srgbClr val="B7B7B7"/>
              </a:solidFill>
              <a:latin typeface="Work Sans Medium"/>
              <a:ea typeface="Work Sans Medium"/>
              <a:cs typeface="Work Sans Medium"/>
              <a:sym typeface="Work Sans Medium"/>
            </a:endParaRPr>
          </a:p>
        </p:txBody>
      </p:sp>
      <p:sp>
        <p:nvSpPr>
          <p:cNvPr id="445" name="Google Shape;445;p22"/>
          <p:cNvSpPr txBox="1"/>
          <p:nvPr/>
        </p:nvSpPr>
        <p:spPr>
          <a:xfrm>
            <a:off x="3039553" y="1431625"/>
            <a:ext cx="1237500" cy="3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b="1">
                <a:solidFill>
                  <a:srgbClr val="B7B7B7"/>
                </a:solidFill>
                <a:latin typeface="Sora"/>
                <a:ea typeface="Sora"/>
                <a:cs typeface="Sora"/>
                <a:sym typeface="Sora"/>
              </a:rPr>
              <a:t>MÓDULO 5</a:t>
            </a:r>
            <a:endParaRPr b="1">
              <a:solidFill>
                <a:srgbClr val="B7B7B7"/>
              </a:solidFill>
              <a:latin typeface="Sora"/>
              <a:ea typeface="Sora"/>
              <a:cs typeface="Sora"/>
              <a:sym typeface="Sora"/>
            </a:endParaRPr>
          </a:p>
        </p:txBody>
      </p:sp>
      <p:cxnSp>
        <p:nvCxnSpPr>
          <p:cNvPr id="446" name="Google Shape;446;p22"/>
          <p:cNvCxnSpPr/>
          <p:nvPr/>
        </p:nvCxnSpPr>
        <p:spPr>
          <a:xfrm>
            <a:off x="2471642" y="1629517"/>
            <a:ext cx="543300" cy="0"/>
          </a:xfrm>
          <a:prstGeom prst="straightConnector1">
            <a:avLst/>
          </a:prstGeom>
          <a:noFill/>
          <a:ln w="19050" cap="flat" cmpd="sng">
            <a:solidFill>
              <a:srgbClr val="B7B7B7"/>
            </a:solidFill>
            <a:prstDash val="solid"/>
            <a:round/>
            <a:headEnd type="oval" w="sm" len="sm"/>
            <a:tailEnd type="none" w="med" len="med"/>
          </a:ln>
        </p:spPr>
      </p:cxnSp>
      <p:sp>
        <p:nvSpPr>
          <p:cNvPr id="447" name="Google Shape;447;p22"/>
          <p:cNvSpPr txBox="1"/>
          <p:nvPr/>
        </p:nvSpPr>
        <p:spPr>
          <a:xfrm>
            <a:off x="683853" y="1462750"/>
            <a:ext cx="1237500" cy="3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b="1">
                <a:solidFill>
                  <a:srgbClr val="B7B7B7"/>
                </a:solidFill>
                <a:latin typeface="Sora"/>
                <a:ea typeface="Sora"/>
                <a:cs typeface="Sora"/>
                <a:sym typeface="Sora"/>
              </a:rPr>
              <a:t>MÓDULO 4</a:t>
            </a:r>
            <a:endParaRPr b="1" i="0" u="none" strike="noStrike" cap="none">
              <a:solidFill>
                <a:srgbClr val="B7B7B7"/>
              </a:solidFill>
              <a:latin typeface="Sora"/>
              <a:ea typeface="Sora"/>
              <a:cs typeface="Sora"/>
              <a:sym typeface="Sora"/>
            </a:endParaRPr>
          </a:p>
        </p:txBody>
      </p:sp>
      <p:sp>
        <p:nvSpPr>
          <p:cNvPr id="448" name="Google Shape;448;p22"/>
          <p:cNvSpPr/>
          <p:nvPr/>
        </p:nvSpPr>
        <p:spPr>
          <a:xfrm>
            <a:off x="1055250" y="2450350"/>
            <a:ext cx="494700" cy="4947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449" name="Google Shape;449;p22"/>
          <p:cNvSpPr txBox="1"/>
          <p:nvPr/>
        </p:nvSpPr>
        <p:spPr>
          <a:xfrm>
            <a:off x="1057189" y="2556309"/>
            <a:ext cx="494700" cy="299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1200" b="1">
                <a:solidFill>
                  <a:srgbClr val="666666"/>
                </a:solidFill>
                <a:latin typeface="Sora"/>
                <a:ea typeface="Sora"/>
                <a:cs typeface="Sora"/>
                <a:sym typeface="Sora"/>
              </a:rPr>
              <a:t>16</a:t>
            </a:r>
            <a:endParaRPr sz="1200" b="1" i="0" u="none" strike="noStrike" cap="none">
              <a:solidFill>
                <a:srgbClr val="666666"/>
              </a:solidFill>
              <a:latin typeface="Sora"/>
              <a:ea typeface="Sora"/>
              <a:cs typeface="Sora"/>
              <a:sym typeface="Sora"/>
            </a:endParaRPr>
          </a:p>
        </p:txBody>
      </p:sp>
      <p:sp>
        <p:nvSpPr>
          <p:cNvPr id="450" name="Google Shape;450;p22"/>
          <p:cNvSpPr txBox="1"/>
          <p:nvPr/>
        </p:nvSpPr>
        <p:spPr>
          <a:xfrm>
            <a:off x="2007275" y="3060900"/>
            <a:ext cx="798300" cy="19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sz="1000" b="1" i="0" strike="noStrike" cap="none">
              <a:solidFill>
                <a:srgbClr val="CC00CC"/>
              </a:solidFill>
              <a:latin typeface="Sora"/>
              <a:ea typeface="Sora"/>
              <a:cs typeface="Sora"/>
              <a:sym typeface="Sora"/>
            </a:endParaRPr>
          </a:p>
        </p:txBody>
      </p:sp>
      <p:sp>
        <p:nvSpPr>
          <p:cNvPr id="451" name="Google Shape;451;p22"/>
          <p:cNvSpPr txBox="1"/>
          <p:nvPr/>
        </p:nvSpPr>
        <p:spPr>
          <a:xfrm>
            <a:off x="903450" y="3257100"/>
            <a:ext cx="798300" cy="19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sz="1000" i="0" strike="noStrike" cap="none">
              <a:solidFill>
                <a:srgbClr val="999999"/>
              </a:solidFill>
              <a:latin typeface="Sora"/>
              <a:ea typeface="Sora"/>
              <a:cs typeface="Sora"/>
              <a:sym typeface="Sora"/>
            </a:endParaRPr>
          </a:p>
        </p:txBody>
      </p:sp>
      <p:sp>
        <p:nvSpPr>
          <p:cNvPr id="452" name="Google Shape;452;p22"/>
          <p:cNvSpPr/>
          <p:nvPr/>
        </p:nvSpPr>
        <p:spPr>
          <a:xfrm>
            <a:off x="2879525" y="2450350"/>
            <a:ext cx="494700" cy="4947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453" name="Google Shape;453;p22"/>
          <p:cNvSpPr txBox="1"/>
          <p:nvPr/>
        </p:nvSpPr>
        <p:spPr>
          <a:xfrm>
            <a:off x="2881464" y="2556309"/>
            <a:ext cx="494700" cy="299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1200" b="1">
                <a:solidFill>
                  <a:srgbClr val="666666"/>
                </a:solidFill>
                <a:latin typeface="Sora"/>
                <a:ea typeface="Sora"/>
                <a:cs typeface="Sora"/>
                <a:sym typeface="Sora"/>
              </a:rPr>
              <a:t>18</a:t>
            </a:r>
            <a:endParaRPr sz="1200" b="1" i="0" u="none" strike="noStrike" cap="none">
              <a:solidFill>
                <a:srgbClr val="666666"/>
              </a:solidFill>
              <a:latin typeface="Sora"/>
              <a:ea typeface="Sora"/>
              <a:cs typeface="Sora"/>
              <a:sym typeface="Sora"/>
            </a:endParaRPr>
          </a:p>
        </p:txBody>
      </p:sp>
      <p:sp>
        <p:nvSpPr>
          <p:cNvPr id="454" name="Google Shape;454;p22"/>
          <p:cNvSpPr txBox="1"/>
          <p:nvPr/>
        </p:nvSpPr>
        <p:spPr>
          <a:xfrm>
            <a:off x="2729675" y="3060900"/>
            <a:ext cx="798300" cy="19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sz="1000" i="0" strike="noStrike" cap="none">
              <a:solidFill>
                <a:srgbClr val="999999"/>
              </a:solidFill>
              <a:latin typeface="Sora"/>
              <a:ea typeface="Sora"/>
              <a:cs typeface="Sora"/>
              <a:sym typeface="Sora"/>
            </a:endParaRPr>
          </a:p>
        </p:txBody>
      </p:sp>
      <p:sp>
        <p:nvSpPr>
          <p:cNvPr id="455" name="Google Shape;455;p22"/>
          <p:cNvSpPr/>
          <p:nvPr/>
        </p:nvSpPr>
        <p:spPr>
          <a:xfrm>
            <a:off x="3612950" y="2450350"/>
            <a:ext cx="494700" cy="4947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456" name="Google Shape;456;p22"/>
          <p:cNvSpPr txBox="1"/>
          <p:nvPr/>
        </p:nvSpPr>
        <p:spPr>
          <a:xfrm>
            <a:off x="3614889" y="2556309"/>
            <a:ext cx="494700" cy="299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1200" b="1">
                <a:solidFill>
                  <a:srgbClr val="666666"/>
                </a:solidFill>
                <a:latin typeface="Sora"/>
                <a:ea typeface="Sora"/>
                <a:cs typeface="Sora"/>
                <a:sym typeface="Sora"/>
              </a:rPr>
              <a:t>19</a:t>
            </a:r>
            <a:endParaRPr sz="1200" b="1" i="0" u="none" strike="noStrike" cap="none">
              <a:solidFill>
                <a:srgbClr val="666666"/>
              </a:solidFill>
              <a:latin typeface="Sora"/>
              <a:ea typeface="Sora"/>
              <a:cs typeface="Sora"/>
              <a:sym typeface="Sora"/>
            </a:endParaRPr>
          </a:p>
        </p:txBody>
      </p:sp>
      <p:sp>
        <p:nvSpPr>
          <p:cNvPr id="457" name="Google Shape;457;p22"/>
          <p:cNvSpPr txBox="1"/>
          <p:nvPr/>
        </p:nvSpPr>
        <p:spPr>
          <a:xfrm>
            <a:off x="3463100" y="3060900"/>
            <a:ext cx="798300" cy="19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sz="1000" i="0" strike="noStrike" cap="none">
              <a:solidFill>
                <a:srgbClr val="999999"/>
              </a:solidFill>
              <a:latin typeface="Sora"/>
              <a:ea typeface="Sora"/>
              <a:cs typeface="Sora"/>
              <a:sym typeface="Sora"/>
            </a:endParaRPr>
          </a:p>
        </p:txBody>
      </p:sp>
      <p:sp>
        <p:nvSpPr>
          <p:cNvPr id="458" name="Google Shape;458;p22"/>
          <p:cNvSpPr/>
          <p:nvPr/>
        </p:nvSpPr>
        <p:spPr>
          <a:xfrm>
            <a:off x="4346375" y="2450350"/>
            <a:ext cx="494700" cy="4947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459" name="Google Shape;459;p22"/>
          <p:cNvSpPr txBox="1"/>
          <p:nvPr/>
        </p:nvSpPr>
        <p:spPr>
          <a:xfrm>
            <a:off x="4348314" y="2556309"/>
            <a:ext cx="494700" cy="299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1200" b="1">
                <a:solidFill>
                  <a:srgbClr val="666666"/>
                </a:solidFill>
                <a:latin typeface="Sora"/>
                <a:ea typeface="Sora"/>
                <a:cs typeface="Sora"/>
                <a:sym typeface="Sora"/>
              </a:rPr>
              <a:t>20</a:t>
            </a:r>
            <a:endParaRPr sz="1200" b="1" i="0" u="none" strike="noStrike" cap="none">
              <a:solidFill>
                <a:srgbClr val="666666"/>
              </a:solidFill>
              <a:latin typeface="Sora"/>
              <a:ea typeface="Sora"/>
              <a:cs typeface="Sora"/>
              <a:sym typeface="Sora"/>
            </a:endParaRPr>
          </a:p>
        </p:txBody>
      </p:sp>
      <p:sp>
        <p:nvSpPr>
          <p:cNvPr id="460" name="Google Shape;460;p22"/>
          <p:cNvSpPr txBox="1"/>
          <p:nvPr/>
        </p:nvSpPr>
        <p:spPr>
          <a:xfrm>
            <a:off x="4196525" y="3060900"/>
            <a:ext cx="798300" cy="19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sz="1000" i="0" strike="noStrike" cap="none">
              <a:solidFill>
                <a:srgbClr val="999999"/>
              </a:solidFill>
              <a:latin typeface="Sora"/>
              <a:ea typeface="Sora"/>
              <a:cs typeface="Sora"/>
              <a:sym typeface="Sora"/>
            </a:endParaRPr>
          </a:p>
        </p:txBody>
      </p:sp>
      <p:sp>
        <p:nvSpPr>
          <p:cNvPr id="461" name="Google Shape;461;p22"/>
          <p:cNvSpPr/>
          <p:nvPr/>
        </p:nvSpPr>
        <p:spPr>
          <a:xfrm>
            <a:off x="5460800" y="2450350"/>
            <a:ext cx="494700" cy="494700"/>
          </a:xfrm>
          <a:prstGeom prst="ellipse">
            <a:avLst/>
          </a:prstGeom>
          <a:solidFill>
            <a:srgbClr val="CC00C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462" name="Google Shape;462;p22"/>
          <p:cNvSpPr txBox="1"/>
          <p:nvPr/>
        </p:nvSpPr>
        <p:spPr>
          <a:xfrm>
            <a:off x="5462739" y="2556309"/>
            <a:ext cx="494700" cy="299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1200" b="1">
                <a:solidFill>
                  <a:srgbClr val="FFFFFF"/>
                </a:solidFill>
                <a:latin typeface="Sora"/>
                <a:ea typeface="Sora"/>
                <a:cs typeface="Sora"/>
                <a:sym typeface="Sora"/>
              </a:rPr>
              <a:t>21</a:t>
            </a:r>
            <a:endParaRPr sz="1200" b="1" i="0" u="none" strike="noStrike" cap="none">
              <a:solidFill>
                <a:srgbClr val="666666"/>
              </a:solidFill>
              <a:latin typeface="Sora"/>
              <a:ea typeface="Sora"/>
              <a:cs typeface="Sora"/>
              <a:sym typeface="Sora"/>
            </a:endParaRPr>
          </a:p>
        </p:txBody>
      </p:sp>
      <p:sp>
        <p:nvSpPr>
          <p:cNvPr id="463" name="Google Shape;463;p22"/>
          <p:cNvSpPr txBox="1"/>
          <p:nvPr/>
        </p:nvSpPr>
        <p:spPr>
          <a:xfrm>
            <a:off x="5310950" y="3060900"/>
            <a:ext cx="798300" cy="19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000" b="1">
                <a:solidFill>
                  <a:srgbClr val="CC00CC"/>
                </a:solidFill>
                <a:latin typeface="Sora"/>
                <a:ea typeface="Sora"/>
                <a:cs typeface="Sora"/>
                <a:sym typeface="Sora"/>
              </a:rPr>
              <a:t>SEMANA</a:t>
            </a:r>
            <a:endParaRPr sz="1000" i="0" strike="noStrike" cap="none">
              <a:solidFill>
                <a:srgbClr val="999999"/>
              </a:solidFill>
              <a:latin typeface="Sora"/>
              <a:ea typeface="Sora"/>
              <a:cs typeface="Sora"/>
              <a:sym typeface="Sora"/>
            </a:endParaRPr>
          </a:p>
        </p:txBody>
      </p:sp>
      <p:sp>
        <p:nvSpPr>
          <p:cNvPr id="464" name="Google Shape;464;p22"/>
          <p:cNvSpPr/>
          <p:nvPr/>
        </p:nvSpPr>
        <p:spPr>
          <a:xfrm>
            <a:off x="6194225" y="2450350"/>
            <a:ext cx="494700" cy="4947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465" name="Google Shape;465;p22"/>
          <p:cNvSpPr txBox="1"/>
          <p:nvPr/>
        </p:nvSpPr>
        <p:spPr>
          <a:xfrm>
            <a:off x="6196164" y="2556309"/>
            <a:ext cx="494700" cy="299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1200" b="1">
                <a:solidFill>
                  <a:srgbClr val="666666"/>
                </a:solidFill>
                <a:latin typeface="Sora"/>
                <a:ea typeface="Sora"/>
                <a:cs typeface="Sora"/>
                <a:sym typeface="Sora"/>
              </a:rPr>
              <a:t>22</a:t>
            </a:r>
            <a:endParaRPr sz="1200" b="1" i="0" u="none" strike="noStrike" cap="none">
              <a:solidFill>
                <a:srgbClr val="666666"/>
              </a:solidFill>
              <a:latin typeface="Sora"/>
              <a:ea typeface="Sora"/>
              <a:cs typeface="Sora"/>
              <a:sym typeface="Sora"/>
            </a:endParaRPr>
          </a:p>
        </p:txBody>
      </p:sp>
      <p:sp>
        <p:nvSpPr>
          <p:cNvPr id="466" name="Google Shape;466;p22"/>
          <p:cNvSpPr txBox="1"/>
          <p:nvPr/>
        </p:nvSpPr>
        <p:spPr>
          <a:xfrm>
            <a:off x="6044375" y="3060900"/>
            <a:ext cx="798300" cy="19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sz="1000" i="0" strike="noStrike" cap="none">
              <a:solidFill>
                <a:srgbClr val="999999"/>
              </a:solidFill>
              <a:latin typeface="Sora"/>
              <a:ea typeface="Sora"/>
              <a:cs typeface="Sora"/>
              <a:sym typeface="Sora"/>
            </a:endParaRPr>
          </a:p>
        </p:txBody>
      </p:sp>
      <p:sp>
        <p:nvSpPr>
          <p:cNvPr id="467" name="Google Shape;467;p22"/>
          <p:cNvSpPr/>
          <p:nvPr/>
        </p:nvSpPr>
        <p:spPr>
          <a:xfrm>
            <a:off x="6912075" y="2450350"/>
            <a:ext cx="494700" cy="4947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468" name="Google Shape;468;p22"/>
          <p:cNvSpPr txBox="1"/>
          <p:nvPr/>
        </p:nvSpPr>
        <p:spPr>
          <a:xfrm>
            <a:off x="6914014" y="2556309"/>
            <a:ext cx="494700" cy="299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1200" b="1">
                <a:solidFill>
                  <a:srgbClr val="666666"/>
                </a:solidFill>
                <a:latin typeface="Sora"/>
                <a:ea typeface="Sora"/>
                <a:cs typeface="Sora"/>
                <a:sym typeface="Sora"/>
              </a:rPr>
              <a:t>23</a:t>
            </a:r>
            <a:endParaRPr sz="1200" b="1" i="0" u="none" strike="noStrike" cap="none">
              <a:solidFill>
                <a:srgbClr val="666666"/>
              </a:solidFill>
              <a:latin typeface="Sora"/>
              <a:ea typeface="Sora"/>
              <a:cs typeface="Sora"/>
              <a:sym typeface="Sora"/>
            </a:endParaRPr>
          </a:p>
        </p:txBody>
      </p:sp>
      <p:sp>
        <p:nvSpPr>
          <p:cNvPr id="469" name="Google Shape;469;p22"/>
          <p:cNvSpPr txBox="1"/>
          <p:nvPr/>
        </p:nvSpPr>
        <p:spPr>
          <a:xfrm>
            <a:off x="6762225" y="3060900"/>
            <a:ext cx="798300" cy="19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sz="1000" i="0" strike="noStrike" cap="none">
              <a:solidFill>
                <a:srgbClr val="999999"/>
              </a:solidFill>
              <a:latin typeface="Sora"/>
              <a:ea typeface="Sora"/>
              <a:cs typeface="Sora"/>
              <a:sym typeface="Sora"/>
            </a:endParaRPr>
          </a:p>
        </p:txBody>
      </p:sp>
      <p:sp>
        <p:nvSpPr>
          <p:cNvPr id="470" name="Google Shape;470;p22"/>
          <p:cNvSpPr/>
          <p:nvPr/>
        </p:nvSpPr>
        <p:spPr>
          <a:xfrm>
            <a:off x="7645500" y="2450350"/>
            <a:ext cx="494700" cy="494700"/>
          </a:xfrm>
          <a:prstGeom prst="ellipse">
            <a:avLst/>
          </a:prstGeom>
          <a:solidFill>
            <a:srgbClr val="F3F3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471" name="Google Shape;471;p22"/>
          <p:cNvSpPr txBox="1"/>
          <p:nvPr/>
        </p:nvSpPr>
        <p:spPr>
          <a:xfrm>
            <a:off x="7647439" y="2556309"/>
            <a:ext cx="494700" cy="299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1200" b="1">
                <a:solidFill>
                  <a:srgbClr val="666666"/>
                </a:solidFill>
                <a:latin typeface="Sora"/>
                <a:ea typeface="Sora"/>
                <a:cs typeface="Sora"/>
                <a:sym typeface="Sora"/>
              </a:rPr>
              <a:t>24</a:t>
            </a:r>
            <a:endParaRPr sz="1200" b="1" i="0" u="none" strike="noStrike" cap="none">
              <a:solidFill>
                <a:srgbClr val="666666"/>
              </a:solidFill>
              <a:latin typeface="Sora"/>
              <a:ea typeface="Sora"/>
              <a:cs typeface="Sora"/>
              <a:sym typeface="Sora"/>
            </a:endParaRPr>
          </a:p>
        </p:txBody>
      </p:sp>
      <p:sp>
        <p:nvSpPr>
          <p:cNvPr id="472" name="Google Shape;472;p22"/>
          <p:cNvSpPr txBox="1"/>
          <p:nvPr/>
        </p:nvSpPr>
        <p:spPr>
          <a:xfrm>
            <a:off x="7495650" y="3060900"/>
            <a:ext cx="798300" cy="19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000">
                <a:solidFill>
                  <a:srgbClr val="999999"/>
                </a:solidFill>
                <a:latin typeface="Sora"/>
                <a:ea typeface="Sora"/>
                <a:cs typeface="Sora"/>
                <a:sym typeface="Sora"/>
              </a:rPr>
              <a:t>SEMANA</a:t>
            </a:r>
            <a:endParaRPr sz="1000" i="0" strike="noStrike" cap="none">
              <a:solidFill>
                <a:srgbClr val="999999"/>
              </a:solidFill>
              <a:latin typeface="Sora"/>
              <a:ea typeface="Sora"/>
              <a:cs typeface="Sora"/>
              <a:sym typeface="Sora"/>
            </a:endParaRPr>
          </a:p>
        </p:txBody>
      </p:sp>
      <p:cxnSp>
        <p:nvCxnSpPr>
          <p:cNvPr id="473" name="Google Shape;473;p22"/>
          <p:cNvCxnSpPr/>
          <p:nvPr/>
        </p:nvCxnSpPr>
        <p:spPr>
          <a:xfrm>
            <a:off x="7422692" y="1610467"/>
            <a:ext cx="543300" cy="0"/>
          </a:xfrm>
          <a:prstGeom prst="straightConnector1">
            <a:avLst/>
          </a:prstGeom>
          <a:noFill/>
          <a:ln w="19050" cap="flat" cmpd="sng">
            <a:solidFill>
              <a:srgbClr val="CC00CC"/>
            </a:solidFill>
            <a:prstDash val="solid"/>
            <a:round/>
            <a:headEnd type="none" w="sm" len="sm"/>
            <a:tailEnd type="oval" w="med" len="med"/>
          </a:ln>
        </p:spPr>
      </p:cxnSp>
      <p:sp>
        <p:nvSpPr>
          <p:cNvPr id="474" name="Google Shape;474;p22"/>
          <p:cNvSpPr txBox="1"/>
          <p:nvPr/>
        </p:nvSpPr>
        <p:spPr>
          <a:xfrm>
            <a:off x="5634250" y="1672550"/>
            <a:ext cx="23319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s" sz="1000">
                <a:solidFill>
                  <a:srgbClr val="CC00CC"/>
                </a:solidFill>
                <a:latin typeface="Work Sans Medium"/>
                <a:ea typeface="Work Sans Medium"/>
                <a:cs typeface="Work Sans Medium"/>
                <a:sym typeface="Work Sans Medium"/>
              </a:rPr>
              <a:t>Procesamiento de lenguaje natural</a:t>
            </a:r>
            <a:endParaRPr sz="1000">
              <a:solidFill>
                <a:srgbClr val="CC00CC"/>
              </a:solidFill>
              <a:latin typeface="Work Sans Medium"/>
              <a:ea typeface="Work Sans Medium"/>
              <a:cs typeface="Work Sans Medium"/>
              <a:sym typeface="Work Sans Medium"/>
            </a:endParaRPr>
          </a:p>
        </p:txBody>
      </p:sp>
      <p:sp>
        <p:nvSpPr>
          <p:cNvPr id="475" name="Google Shape;475;p22"/>
          <p:cNvSpPr txBox="1"/>
          <p:nvPr/>
        </p:nvSpPr>
        <p:spPr>
          <a:xfrm>
            <a:off x="6185203" y="1431625"/>
            <a:ext cx="1237500" cy="3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b="1">
                <a:solidFill>
                  <a:srgbClr val="CC00CC"/>
                </a:solidFill>
                <a:latin typeface="Sora"/>
                <a:ea typeface="Sora"/>
                <a:cs typeface="Sora"/>
                <a:sym typeface="Sora"/>
              </a:rPr>
              <a:t>MÓDULO 6</a:t>
            </a:r>
            <a:endParaRPr b="1">
              <a:solidFill>
                <a:srgbClr val="CC00CC"/>
              </a:solidFill>
              <a:latin typeface="Sora"/>
              <a:ea typeface="Sora"/>
              <a:cs typeface="Sora"/>
              <a:sym typeface="Sora"/>
            </a:endParaRPr>
          </a:p>
        </p:txBody>
      </p:sp>
      <p:cxnSp>
        <p:nvCxnSpPr>
          <p:cNvPr id="476" name="Google Shape;476;p22"/>
          <p:cNvCxnSpPr/>
          <p:nvPr/>
        </p:nvCxnSpPr>
        <p:spPr>
          <a:xfrm>
            <a:off x="5617292" y="1629517"/>
            <a:ext cx="543300" cy="0"/>
          </a:xfrm>
          <a:prstGeom prst="straightConnector1">
            <a:avLst/>
          </a:prstGeom>
          <a:noFill/>
          <a:ln w="19050" cap="flat" cmpd="sng">
            <a:solidFill>
              <a:srgbClr val="CC00CC"/>
            </a:solidFill>
            <a:prstDash val="solid"/>
            <a:round/>
            <a:headEnd type="oval" w="sm" len="sm"/>
            <a:tailEnd type="none" w="med" len="med"/>
          </a:ln>
        </p:spPr>
      </p:cxnSp>
      <p:sp>
        <p:nvSpPr>
          <p:cNvPr id="477" name="Google Shape;477;p22"/>
          <p:cNvSpPr txBox="1"/>
          <p:nvPr/>
        </p:nvSpPr>
        <p:spPr>
          <a:xfrm>
            <a:off x="809625" y="1672550"/>
            <a:ext cx="10287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 sz="1000">
                <a:solidFill>
                  <a:srgbClr val="B7B7B7"/>
                </a:solidFill>
                <a:latin typeface="Work Sans Medium"/>
                <a:ea typeface="Work Sans Medium"/>
                <a:cs typeface="Work Sans Medium"/>
                <a:sym typeface="Work Sans Medium"/>
              </a:rPr>
              <a:t>Introducción</a:t>
            </a:r>
            <a:endParaRPr sz="1000">
              <a:solidFill>
                <a:srgbClr val="B7B7B7"/>
              </a:solidFill>
              <a:latin typeface="Work Sans Medium"/>
              <a:ea typeface="Work Sans Medium"/>
              <a:cs typeface="Work Sans Medium"/>
              <a:sym typeface="Work Sans Medium"/>
            </a:endParaRPr>
          </a:p>
        </p:txBody>
      </p:sp>
      <p:cxnSp>
        <p:nvCxnSpPr>
          <p:cNvPr id="478" name="Google Shape;478;p22"/>
          <p:cNvCxnSpPr/>
          <p:nvPr/>
        </p:nvCxnSpPr>
        <p:spPr>
          <a:xfrm>
            <a:off x="905400" y="2240075"/>
            <a:ext cx="4947900" cy="0"/>
          </a:xfrm>
          <a:prstGeom prst="straightConnector1">
            <a:avLst/>
          </a:prstGeom>
          <a:noFill/>
          <a:ln w="76200" cap="rnd" cmpd="sng">
            <a:solidFill>
              <a:srgbClr val="CC00CC">
                <a:alpha val="23920"/>
              </a:srgbClr>
            </a:solidFill>
            <a:prstDash val="solid"/>
            <a:round/>
            <a:headEnd type="none" w="sm" len="sm"/>
            <a:tailEnd type="oval" w="sm" len="sm"/>
          </a:ln>
        </p:spPr>
      </p:cxnSp>
      <p:sp>
        <p:nvSpPr>
          <p:cNvPr id="479" name="Google Shape;479;p22"/>
          <p:cNvSpPr/>
          <p:nvPr/>
        </p:nvSpPr>
        <p:spPr>
          <a:xfrm>
            <a:off x="2083025" y="3372950"/>
            <a:ext cx="646500" cy="342900"/>
          </a:xfrm>
          <a:prstGeom prst="roundRect">
            <a:avLst>
              <a:gd name="adj" fmla="val 50000"/>
            </a:avLst>
          </a:prstGeom>
          <a:solidFill>
            <a:srgbClr val="004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2"/>
          <p:cNvSpPr txBox="1"/>
          <p:nvPr/>
        </p:nvSpPr>
        <p:spPr>
          <a:xfrm>
            <a:off x="2007275" y="3765875"/>
            <a:ext cx="798300" cy="19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700">
                <a:solidFill>
                  <a:srgbClr val="004987"/>
                </a:solidFill>
                <a:latin typeface="Sora"/>
                <a:ea typeface="Sora"/>
                <a:cs typeface="Sora"/>
                <a:sym typeface="Sora"/>
              </a:rPr>
              <a:t>Presentación</a:t>
            </a:r>
            <a:endParaRPr sz="700">
              <a:solidFill>
                <a:srgbClr val="004987"/>
              </a:solidFill>
              <a:latin typeface="Sora"/>
              <a:ea typeface="Sora"/>
              <a:cs typeface="Sora"/>
              <a:sym typeface="Sora"/>
            </a:endParaRPr>
          </a:p>
          <a:p>
            <a:pPr marL="0" marR="0" lvl="0" indent="0" algn="ctr" rtl="0">
              <a:lnSpc>
                <a:spcPct val="100000"/>
              </a:lnSpc>
              <a:spcBef>
                <a:spcPts val="0"/>
              </a:spcBef>
              <a:spcAft>
                <a:spcPts val="0"/>
              </a:spcAft>
              <a:buClr>
                <a:srgbClr val="000000"/>
              </a:buClr>
              <a:buSzPts val="1200"/>
              <a:buFont typeface="Arial"/>
              <a:buNone/>
            </a:pPr>
            <a:r>
              <a:rPr lang="es" sz="700">
                <a:solidFill>
                  <a:srgbClr val="004987"/>
                </a:solidFill>
                <a:latin typeface="Sora"/>
                <a:ea typeface="Sora"/>
                <a:cs typeface="Sora"/>
                <a:sym typeface="Sora"/>
              </a:rPr>
              <a:t> de proyecto</a:t>
            </a:r>
            <a:endParaRPr sz="700">
              <a:solidFill>
                <a:srgbClr val="004987"/>
              </a:solidFill>
              <a:latin typeface="Sora"/>
              <a:ea typeface="Sora"/>
              <a:cs typeface="Sora"/>
              <a:sym typeface="Sora"/>
            </a:endParaRPr>
          </a:p>
        </p:txBody>
      </p:sp>
      <p:grpSp>
        <p:nvGrpSpPr>
          <p:cNvPr id="481" name="Google Shape;481;p22"/>
          <p:cNvGrpSpPr/>
          <p:nvPr/>
        </p:nvGrpSpPr>
        <p:grpSpPr>
          <a:xfrm>
            <a:off x="2256954" y="3394956"/>
            <a:ext cx="299077" cy="299104"/>
            <a:chOff x="1308631" y="1507830"/>
            <a:chExt cx="350166" cy="350198"/>
          </a:xfrm>
        </p:grpSpPr>
        <p:sp>
          <p:nvSpPr>
            <p:cNvPr id="482" name="Google Shape;482;p22"/>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83" name="Google Shape;483;p22"/>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84" name="Google Shape;484;p22"/>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85" name="Google Shape;485;p22"/>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
        <p:nvSpPr>
          <p:cNvPr id="486" name="Google Shape;486;p22"/>
          <p:cNvSpPr/>
          <p:nvPr/>
        </p:nvSpPr>
        <p:spPr>
          <a:xfrm>
            <a:off x="5384750" y="3372950"/>
            <a:ext cx="646500" cy="342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2"/>
          <p:cNvSpPr txBox="1"/>
          <p:nvPr/>
        </p:nvSpPr>
        <p:spPr>
          <a:xfrm>
            <a:off x="5309000" y="3765875"/>
            <a:ext cx="798300" cy="19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700">
                <a:solidFill>
                  <a:srgbClr val="999999"/>
                </a:solidFill>
                <a:latin typeface="Sora"/>
                <a:ea typeface="Sora"/>
                <a:cs typeface="Sora"/>
                <a:sym typeface="Sora"/>
              </a:rPr>
              <a:t>Presentación</a:t>
            </a:r>
            <a:endParaRPr sz="700">
              <a:solidFill>
                <a:srgbClr val="999999"/>
              </a:solidFill>
              <a:latin typeface="Sora"/>
              <a:ea typeface="Sora"/>
              <a:cs typeface="Sora"/>
              <a:sym typeface="Sora"/>
            </a:endParaRPr>
          </a:p>
          <a:p>
            <a:pPr marL="0" marR="0" lvl="0" indent="0" algn="ctr" rtl="0">
              <a:lnSpc>
                <a:spcPct val="100000"/>
              </a:lnSpc>
              <a:spcBef>
                <a:spcPts val="0"/>
              </a:spcBef>
              <a:spcAft>
                <a:spcPts val="0"/>
              </a:spcAft>
              <a:buClr>
                <a:srgbClr val="000000"/>
              </a:buClr>
              <a:buSzPts val="1200"/>
              <a:buFont typeface="Arial"/>
              <a:buNone/>
            </a:pPr>
            <a:r>
              <a:rPr lang="es" sz="700">
                <a:solidFill>
                  <a:srgbClr val="999999"/>
                </a:solidFill>
                <a:latin typeface="Sora"/>
                <a:ea typeface="Sora"/>
                <a:cs typeface="Sora"/>
                <a:sym typeface="Sora"/>
              </a:rPr>
              <a:t> de proyecto</a:t>
            </a:r>
            <a:endParaRPr sz="700">
              <a:solidFill>
                <a:srgbClr val="999999"/>
              </a:solidFill>
              <a:latin typeface="Sora"/>
              <a:ea typeface="Sora"/>
              <a:cs typeface="Sora"/>
              <a:sym typeface="Sora"/>
            </a:endParaRPr>
          </a:p>
        </p:txBody>
      </p:sp>
      <p:grpSp>
        <p:nvGrpSpPr>
          <p:cNvPr id="488" name="Google Shape;488;p22"/>
          <p:cNvGrpSpPr/>
          <p:nvPr/>
        </p:nvGrpSpPr>
        <p:grpSpPr>
          <a:xfrm>
            <a:off x="5558679" y="3394956"/>
            <a:ext cx="299077" cy="299104"/>
            <a:chOff x="1308631" y="1507830"/>
            <a:chExt cx="350166" cy="350198"/>
          </a:xfrm>
        </p:grpSpPr>
        <p:sp>
          <p:nvSpPr>
            <p:cNvPr id="489" name="Google Shape;489;p22"/>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90" name="Google Shape;490;p22"/>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91" name="Google Shape;491;p22"/>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sp>
          <p:nvSpPr>
            <p:cNvPr id="492" name="Google Shape;492;p22"/>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6"/>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latin typeface="Sora"/>
                <a:ea typeface="Sora"/>
                <a:cs typeface="Sora"/>
                <a:sym typeface="Sora"/>
              </a:rPr>
              <a:t>Limpieza de datos</a:t>
            </a:r>
            <a:endParaRPr b="1">
              <a:latin typeface="Sora"/>
              <a:ea typeface="Sora"/>
              <a:cs typeface="Sora"/>
              <a:sym typeface="Sora"/>
            </a:endParaRPr>
          </a:p>
        </p:txBody>
      </p:sp>
      <p:sp>
        <p:nvSpPr>
          <p:cNvPr id="533" name="Google Shape;533;p26"/>
          <p:cNvSpPr txBox="1">
            <a:spLocks noGrp="1"/>
          </p:cNvSpPr>
          <p:nvPr>
            <p:ph type="body" idx="4294967295"/>
          </p:nvPr>
        </p:nvSpPr>
        <p:spPr>
          <a:xfrm>
            <a:off x="711750" y="1926863"/>
            <a:ext cx="3860400" cy="18819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s">
                <a:solidFill>
                  <a:schemeClr val="dk1"/>
                </a:solidFill>
                <a:latin typeface="Work Sans Medium"/>
                <a:ea typeface="Work Sans Medium"/>
                <a:cs typeface="Work Sans Medium"/>
                <a:sym typeface="Work Sans Medium"/>
              </a:rPr>
              <a:t>Como en toda </a:t>
            </a:r>
            <a:r>
              <a:rPr lang="es"/>
              <a:t>canalización,</a:t>
            </a:r>
            <a:r>
              <a:rPr lang="es">
                <a:solidFill>
                  <a:schemeClr val="dk1"/>
                </a:solidFill>
                <a:latin typeface="Work Sans Medium"/>
                <a:ea typeface="Work Sans Medium"/>
                <a:cs typeface="Work Sans Medium"/>
                <a:sym typeface="Work Sans Medium"/>
              </a:rPr>
              <a:t> desde los datos hasta el entrenamiento del modelo, es necesario que limpiemos los datos, en especial al momento de enseñar lenguaje a una computadora</a:t>
            </a:r>
            <a:r>
              <a:rPr lang="es"/>
              <a:t>, ya que</a:t>
            </a:r>
            <a:r>
              <a:rPr lang="es">
                <a:solidFill>
                  <a:schemeClr val="dk1"/>
                </a:solidFill>
                <a:latin typeface="Work Sans Medium"/>
                <a:ea typeface="Work Sans Medium"/>
                <a:cs typeface="Work Sans Medium"/>
                <a:sym typeface="Work Sans Medium"/>
              </a:rPr>
              <a:t> ¿Cómo interpretas una coma sola?</a:t>
            </a:r>
            <a:endParaRPr>
              <a:solidFill>
                <a:schemeClr val="dk1"/>
              </a:solidFill>
              <a:latin typeface="Work Sans Medium"/>
              <a:ea typeface="Work Sans Medium"/>
              <a:cs typeface="Work Sans Medium"/>
              <a:sym typeface="Work Sans Medium"/>
            </a:endParaRPr>
          </a:p>
        </p:txBody>
      </p:sp>
      <p:sp>
        <p:nvSpPr>
          <p:cNvPr id="534" name="Google Shape;534;p26"/>
          <p:cNvSpPr txBox="1">
            <a:spLocks noGrp="1"/>
          </p:cNvSpPr>
          <p:nvPr>
            <p:ph type="body" idx="4294967295"/>
          </p:nvPr>
        </p:nvSpPr>
        <p:spPr>
          <a:xfrm>
            <a:off x="4832400" y="2135367"/>
            <a:ext cx="3999900" cy="1215600"/>
          </a:xfrm>
          <a:prstGeom prst="rect">
            <a:avLst/>
          </a:prstGeom>
        </p:spPr>
        <p:txBody>
          <a:bodyPr spcFirstLastPara="1" wrap="square" lIns="91425" tIns="91425" rIns="91425" bIns="91425" anchor="t" anchorCtr="0">
            <a:normAutofit fontScale="92500" lnSpcReduction="20000"/>
          </a:bodyPr>
          <a:lstStyle/>
          <a:p>
            <a:pPr marL="144000" lvl="0" indent="-169155" algn="l" rtl="0">
              <a:spcBef>
                <a:spcPts val="0"/>
              </a:spcBef>
              <a:spcAft>
                <a:spcPts val="0"/>
              </a:spcAft>
              <a:buClr>
                <a:srgbClr val="004987"/>
              </a:buClr>
              <a:buSzPct val="100000"/>
              <a:buFont typeface="Work Sans Medium"/>
              <a:buChar char="●"/>
            </a:pPr>
            <a:r>
              <a:rPr lang="es">
                <a:solidFill>
                  <a:schemeClr val="dk1"/>
                </a:solidFill>
                <a:latin typeface="Work Sans Medium"/>
                <a:ea typeface="Work Sans Medium"/>
                <a:cs typeface="Work Sans Medium"/>
                <a:sym typeface="Work Sans Medium"/>
              </a:rPr>
              <a:t>Conversión a minúsculas</a:t>
            </a:r>
            <a:endParaRPr>
              <a:solidFill>
                <a:schemeClr val="dk1"/>
              </a:solidFill>
              <a:latin typeface="Work Sans Medium"/>
              <a:ea typeface="Work Sans Medium"/>
              <a:cs typeface="Work Sans Medium"/>
              <a:sym typeface="Work Sans Medium"/>
            </a:endParaRPr>
          </a:p>
          <a:p>
            <a:pPr marL="144000" lvl="0" indent="-169155" algn="l" rtl="0">
              <a:spcBef>
                <a:spcPts val="0"/>
              </a:spcBef>
              <a:spcAft>
                <a:spcPts val="0"/>
              </a:spcAft>
              <a:buClr>
                <a:srgbClr val="004987"/>
              </a:buClr>
              <a:buSzPct val="100000"/>
              <a:buFont typeface="Work Sans Medium"/>
              <a:buChar char="●"/>
            </a:pPr>
            <a:r>
              <a:rPr lang="es">
                <a:solidFill>
                  <a:schemeClr val="dk1"/>
                </a:solidFill>
                <a:latin typeface="Work Sans Medium"/>
                <a:ea typeface="Work Sans Medium"/>
                <a:cs typeface="Work Sans Medium"/>
                <a:sym typeface="Work Sans Medium"/>
              </a:rPr>
              <a:t>Quitar números (si aplica)</a:t>
            </a:r>
            <a:endParaRPr>
              <a:solidFill>
                <a:schemeClr val="dk1"/>
              </a:solidFill>
              <a:latin typeface="Work Sans Medium"/>
              <a:ea typeface="Work Sans Medium"/>
              <a:cs typeface="Work Sans Medium"/>
              <a:sym typeface="Work Sans Medium"/>
            </a:endParaRPr>
          </a:p>
          <a:p>
            <a:pPr marL="144000" lvl="0" indent="-169155" algn="l" rtl="0">
              <a:spcBef>
                <a:spcPts val="0"/>
              </a:spcBef>
              <a:spcAft>
                <a:spcPts val="0"/>
              </a:spcAft>
              <a:buClr>
                <a:srgbClr val="004987"/>
              </a:buClr>
              <a:buSzPct val="100000"/>
              <a:buFont typeface="Work Sans Medium"/>
              <a:buChar char="●"/>
            </a:pPr>
            <a:r>
              <a:rPr lang="es">
                <a:solidFill>
                  <a:schemeClr val="dk1"/>
                </a:solidFill>
                <a:latin typeface="Work Sans Medium"/>
                <a:ea typeface="Work Sans Medium"/>
                <a:cs typeface="Work Sans Medium"/>
                <a:sym typeface="Work Sans Medium"/>
              </a:rPr>
              <a:t>Quitar símbolos</a:t>
            </a:r>
            <a:endParaRPr>
              <a:solidFill>
                <a:schemeClr val="dk1"/>
              </a:solidFill>
              <a:latin typeface="Work Sans Medium"/>
              <a:ea typeface="Work Sans Medium"/>
              <a:cs typeface="Work Sans Medium"/>
              <a:sym typeface="Work Sans Medium"/>
            </a:endParaRPr>
          </a:p>
          <a:p>
            <a:pPr marL="144000" lvl="0" indent="-169155" algn="l" rtl="0">
              <a:spcBef>
                <a:spcPts val="0"/>
              </a:spcBef>
              <a:spcAft>
                <a:spcPts val="0"/>
              </a:spcAft>
              <a:buClr>
                <a:srgbClr val="004987"/>
              </a:buClr>
              <a:buSzPct val="100000"/>
              <a:buFont typeface="Work Sans Medium"/>
              <a:buChar char="●"/>
            </a:pPr>
            <a:r>
              <a:rPr lang="es">
                <a:solidFill>
                  <a:schemeClr val="dk1"/>
                </a:solidFill>
                <a:latin typeface="Work Sans Medium"/>
                <a:ea typeface="Work Sans Medium"/>
                <a:cs typeface="Work Sans Medium"/>
                <a:sym typeface="Work Sans Medium"/>
              </a:rPr>
              <a:t>Quitar espacios al inicio y al final</a:t>
            </a:r>
            <a:endParaRPr>
              <a:solidFill>
                <a:schemeClr val="dk1"/>
              </a:solidFill>
              <a:latin typeface="Work Sans Medium"/>
              <a:ea typeface="Work Sans Medium"/>
              <a:cs typeface="Work Sans Medium"/>
              <a:sym typeface="Work Sans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27"/>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latin typeface="Sora"/>
                <a:ea typeface="Sora"/>
                <a:cs typeface="Sora"/>
                <a:sym typeface="Sora"/>
              </a:rPr>
              <a:t>Tokenización</a:t>
            </a:r>
            <a:endParaRPr b="1">
              <a:latin typeface="Sora"/>
              <a:ea typeface="Sora"/>
              <a:cs typeface="Sora"/>
              <a:sym typeface="Sora"/>
            </a:endParaRPr>
          </a:p>
        </p:txBody>
      </p:sp>
      <p:sp>
        <p:nvSpPr>
          <p:cNvPr id="540" name="Google Shape;540;p27"/>
          <p:cNvSpPr txBox="1">
            <a:spLocks noGrp="1"/>
          </p:cNvSpPr>
          <p:nvPr>
            <p:ph type="body" idx="4294967295"/>
          </p:nvPr>
        </p:nvSpPr>
        <p:spPr>
          <a:xfrm>
            <a:off x="711750" y="1609315"/>
            <a:ext cx="3651300" cy="20391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s" sz="1600">
                <a:solidFill>
                  <a:schemeClr val="dk1"/>
                </a:solidFill>
                <a:latin typeface="Work Sans Medium"/>
                <a:ea typeface="Work Sans Medium"/>
                <a:cs typeface="Work Sans Medium"/>
                <a:sym typeface="Work Sans Medium"/>
              </a:rPr>
              <a:t>La tokenización es el proceso de dividir el texto dado en piezas más pequeñas llamadas tokens. </a:t>
            </a:r>
            <a:endParaRPr sz="1600">
              <a:solidFill>
                <a:schemeClr val="dk1"/>
              </a:solidFill>
              <a:latin typeface="Work Sans Medium"/>
              <a:ea typeface="Work Sans Medium"/>
              <a:cs typeface="Work Sans Medium"/>
              <a:sym typeface="Work Sans Medium"/>
            </a:endParaRPr>
          </a:p>
          <a:p>
            <a:pPr marL="0" lvl="0" indent="0" algn="l" rtl="0">
              <a:spcBef>
                <a:spcPts val="1200"/>
              </a:spcBef>
              <a:spcAft>
                <a:spcPts val="1200"/>
              </a:spcAft>
              <a:buNone/>
            </a:pPr>
            <a:r>
              <a:rPr lang="es" sz="1600">
                <a:solidFill>
                  <a:schemeClr val="dk1"/>
                </a:solidFill>
                <a:latin typeface="Work Sans Medium"/>
                <a:ea typeface="Work Sans Medium"/>
                <a:cs typeface="Work Sans Medium"/>
                <a:sym typeface="Work Sans Medium"/>
              </a:rPr>
              <a:t>Las palabras, los números, los signos de puntuación y otros pueden considerarse como tokens. </a:t>
            </a:r>
            <a:endParaRPr sz="1600">
              <a:solidFill>
                <a:schemeClr val="dk1"/>
              </a:solidFill>
              <a:latin typeface="Work Sans Medium"/>
              <a:ea typeface="Work Sans Medium"/>
              <a:cs typeface="Work Sans Medium"/>
              <a:sym typeface="Work Sans Medium"/>
            </a:endParaRPr>
          </a:p>
        </p:txBody>
      </p:sp>
      <p:pic>
        <p:nvPicPr>
          <p:cNvPr id="541" name="Google Shape;541;p27"/>
          <p:cNvPicPr preferRelativeResize="0"/>
          <p:nvPr/>
        </p:nvPicPr>
        <p:blipFill>
          <a:blip r:embed="rId3">
            <a:alphaModFix/>
          </a:blip>
          <a:stretch>
            <a:fillRect/>
          </a:stretch>
        </p:blipFill>
        <p:spPr>
          <a:xfrm>
            <a:off x="4597050" y="1597550"/>
            <a:ext cx="4318349" cy="1989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28"/>
          <p:cNvSpPr txBox="1">
            <a:spLocks noGrp="1"/>
          </p:cNvSpPr>
          <p:nvPr>
            <p:ph type="title"/>
          </p:nvPr>
        </p:nvSpPr>
        <p:spPr>
          <a:xfrm>
            <a:off x="284100" y="359300"/>
            <a:ext cx="8058000" cy="541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Ejercicio Individual</a:t>
            </a:r>
            <a:endParaRPr/>
          </a:p>
        </p:txBody>
      </p:sp>
      <p:sp>
        <p:nvSpPr>
          <p:cNvPr id="547" name="Google Shape;547;p28"/>
          <p:cNvSpPr/>
          <p:nvPr/>
        </p:nvSpPr>
        <p:spPr>
          <a:xfrm>
            <a:off x="5079356" y="1753556"/>
            <a:ext cx="4708800" cy="24855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48" name="Google Shape;548;p28"/>
          <p:cNvSpPr txBox="1"/>
          <p:nvPr/>
        </p:nvSpPr>
        <p:spPr>
          <a:xfrm>
            <a:off x="5525231" y="2039306"/>
            <a:ext cx="3005700" cy="1939500"/>
          </a:xfrm>
          <a:prstGeom prst="rect">
            <a:avLst/>
          </a:prstGeom>
          <a:noFill/>
          <a:ln>
            <a:noFill/>
          </a:ln>
        </p:spPr>
        <p:txBody>
          <a:bodyPr spcFirstLastPara="1" wrap="square" lIns="68575" tIns="68575" rIns="68575" bIns="68575" anchor="t" anchorCtr="0">
            <a:spAutoFit/>
          </a:bodyPr>
          <a:lstStyle/>
          <a:p>
            <a:pPr marL="0" lvl="0" indent="0" algn="l" rtl="0">
              <a:lnSpc>
                <a:spcPct val="100000"/>
              </a:lnSpc>
              <a:spcBef>
                <a:spcPts val="0"/>
              </a:spcBef>
              <a:spcAft>
                <a:spcPts val="0"/>
              </a:spcAft>
              <a:buNone/>
            </a:pPr>
            <a:r>
              <a:rPr lang="es" sz="1200">
                <a:solidFill>
                  <a:schemeClr val="lt1"/>
                </a:solidFill>
                <a:latin typeface="Work Sans Medium"/>
                <a:ea typeface="Work Sans Medium"/>
                <a:cs typeface="Work Sans Medium"/>
                <a:sym typeface="Work Sans Medium"/>
              </a:rPr>
              <a:t>Realiza todos los procesos que </a:t>
            </a:r>
            <a:endParaRPr sz="1200">
              <a:solidFill>
                <a:schemeClr val="lt1"/>
              </a:solidFill>
              <a:latin typeface="Work Sans Medium"/>
              <a:ea typeface="Work Sans Medium"/>
              <a:cs typeface="Work Sans Medium"/>
              <a:sym typeface="Work Sans Medium"/>
            </a:endParaRPr>
          </a:p>
          <a:p>
            <a:pPr marL="0" lvl="0" indent="0" algn="l" rtl="0">
              <a:lnSpc>
                <a:spcPct val="100000"/>
              </a:lnSpc>
              <a:spcBef>
                <a:spcPts val="0"/>
              </a:spcBef>
              <a:spcAft>
                <a:spcPts val="0"/>
              </a:spcAft>
              <a:buNone/>
            </a:pPr>
            <a:r>
              <a:rPr lang="es" sz="1200">
                <a:solidFill>
                  <a:schemeClr val="lt1"/>
                </a:solidFill>
                <a:latin typeface="Work Sans Medium"/>
                <a:ea typeface="Work Sans Medium"/>
                <a:cs typeface="Work Sans Medium"/>
                <a:sym typeface="Work Sans Medium"/>
              </a:rPr>
              <a:t>hemos visto hasta ahora, es decir:</a:t>
            </a:r>
            <a:endParaRPr sz="1200">
              <a:solidFill>
                <a:schemeClr val="lt1"/>
              </a:solidFill>
              <a:latin typeface="Work Sans Medium"/>
              <a:ea typeface="Work Sans Medium"/>
              <a:cs typeface="Work Sans Medium"/>
              <a:sym typeface="Work Sans Medium"/>
            </a:endParaRPr>
          </a:p>
          <a:p>
            <a:pPr marL="0" lvl="0" indent="0" algn="l" rtl="0">
              <a:lnSpc>
                <a:spcPct val="100000"/>
              </a:lnSpc>
              <a:spcBef>
                <a:spcPts val="0"/>
              </a:spcBef>
              <a:spcAft>
                <a:spcPts val="0"/>
              </a:spcAft>
              <a:buNone/>
            </a:pPr>
            <a:endParaRPr sz="1200">
              <a:solidFill>
                <a:schemeClr val="lt1"/>
              </a:solidFill>
              <a:latin typeface="Work Sans Medium"/>
              <a:ea typeface="Work Sans Medium"/>
              <a:cs typeface="Work Sans Medium"/>
              <a:sym typeface="Work Sans Medium"/>
            </a:endParaRPr>
          </a:p>
          <a:p>
            <a:pPr marL="457200" lvl="0" indent="-304800" algn="l" rtl="0">
              <a:lnSpc>
                <a:spcPct val="115000"/>
              </a:lnSpc>
              <a:spcBef>
                <a:spcPts val="0"/>
              </a:spcBef>
              <a:spcAft>
                <a:spcPts val="0"/>
              </a:spcAft>
              <a:buClr>
                <a:schemeClr val="lt1"/>
              </a:buClr>
              <a:buSzPts val="1200"/>
              <a:buFont typeface="Work Sans Medium"/>
              <a:buChar char="●"/>
            </a:pPr>
            <a:r>
              <a:rPr lang="es" sz="1200">
                <a:solidFill>
                  <a:schemeClr val="lt1"/>
                </a:solidFill>
                <a:latin typeface="Work Sans Medium"/>
                <a:ea typeface="Work Sans Medium"/>
                <a:cs typeface="Work Sans Medium"/>
                <a:sym typeface="Work Sans Medium"/>
              </a:rPr>
              <a:t>Remover signos de puntuación</a:t>
            </a:r>
            <a:endParaRPr sz="1200">
              <a:solidFill>
                <a:schemeClr val="lt1"/>
              </a:solidFill>
              <a:latin typeface="Work Sans Medium"/>
              <a:ea typeface="Work Sans Medium"/>
              <a:cs typeface="Work Sans Medium"/>
              <a:sym typeface="Work Sans Medium"/>
            </a:endParaRPr>
          </a:p>
          <a:p>
            <a:pPr marL="457200" lvl="0" indent="-304800" algn="l" rtl="0">
              <a:lnSpc>
                <a:spcPct val="115000"/>
              </a:lnSpc>
              <a:spcBef>
                <a:spcPts val="0"/>
              </a:spcBef>
              <a:spcAft>
                <a:spcPts val="0"/>
              </a:spcAft>
              <a:buClr>
                <a:schemeClr val="lt1"/>
              </a:buClr>
              <a:buSzPts val="1200"/>
              <a:buFont typeface="Work Sans Medium"/>
              <a:buChar char="●"/>
            </a:pPr>
            <a:r>
              <a:rPr lang="es" sz="1200">
                <a:solidFill>
                  <a:schemeClr val="lt1"/>
                </a:solidFill>
                <a:latin typeface="Work Sans Medium"/>
                <a:ea typeface="Work Sans Medium"/>
                <a:cs typeface="Work Sans Medium"/>
                <a:sym typeface="Work Sans Medium"/>
              </a:rPr>
              <a:t>Eliminar palabras vacías</a:t>
            </a:r>
            <a:endParaRPr sz="1200">
              <a:solidFill>
                <a:schemeClr val="lt1"/>
              </a:solidFill>
              <a:latin typeface="Work Sans Medium"/>
              <a:ea typeface="Work Sans Medium"/>
              <a:cs typeface="Work Sans Medium"/>
              <a:sym typeface="Work Sans Medium"/>
            </a:endParaRPr>
          </a:p>
          <a:p>
            <a:pPr marL="457200" lvl="0" indent="-304800" algn="l" rtl="0">
              <a:lnSpc>
                <a:spcPct val="115000"/>
              </a:lnSpc>
              <a:spcBef>
                <a:spcPts val="0"/>
              </a:spcBef>
              <a:spcAft>
                <a:spcPts val="0"/>
              </a:spcAft>
              <a:buClr>
                <a:schemeClr val="lt1"/>
              </a:buClr>
              <a:buSzPts val="1200"/>
              <a:buFont typeface="Work Sans Medium"/>
              <a:buChar char="●"/>
            </a:pPr>
            <a:r>
              <a:rPr lang="es" sz="1200">
                <a:solidFill>
                  <a:schemeClr val="lt1"/>
                </a:solidFill>
                <a:latin typeface="Work Sans Medium"/>
                <a:ea typeface="Work Sans Medium"/>
                <a:cs typeface="Work Sans Medium"/>
                <a:sym typeface="Work Sans Medium"/>
              </a:rPr>
              <a:t>Convertir todas las palabras a minúsculas</a:t>
            </a:r>
            <a:endParaRPr sz="1200">
              <a:solidFill>
                <a:schemeClr val="lt1"/>
              </a:solidFill>
              <a:latin typeface="Work Sans Medium"/>
              <a:ea typeface="Work Sans Medium"/>
              <a:cs typeface="Work Sans Medium"/>
              <a:sym typeface="Work Sans Medium"/>
            </a:endParaRPr>
          </a:p>
          <a:p>
            <a:pPr marL="457200" lvl="0" indent="-304800" algn="l" rtl="0">
              <a:lnSpc>
                <a:spcPct val="115000"/>
              </a:lnSpc>
              <a:spcBef>
                <a:spcPts val="0"/>
              </a:spcBef>
              <a:spcAft>
                <a:spcPts val="0"/>
              </a:spcAft>
              <a:buClr>
                <a:schemeClr val="lt1"/>
              </a:buClr>
              <a:buSzPts val="1200"/>
              <a:buFont typeface="Work Sans Medium"/>
              <a:buChar char="●"/>
            </a:pPr>
            <a:r>
              <a:rPr lang="es" sz="1200">
                <a:solidFill>
                  <a:schemeClr val="lt1"/>
                </a:solidFill>
                <a:latin typeface="Work Sans Medium"/>
                <a:ea typeface="Work Sans Medium"/>
                <a:cs typeface="Work Sans Medium"/>
                <a:sym typeface="Work Sans Medium"/>
              </a:rPr>
              <a:t>Quitar números</a:t>
            </a:r>
            <a:endParaRPr sz="1200">
              <a:solidFill>
                <a:schemeClr val="lt1"/>
              </a:solidFill>
              <a:latin typeface="Work Sans Medium"/>
              <a:ea typeface="Work Sans Medium"/>
              <a:cs typeface="Work Sans Medium"/>
              <a:sym typeface="Work Sans Medium"/>
            </a:endParaRPr>
          </a:p>
          <a:p>
            <a:pPr marL="457200" lvl="0" indent="-304800" algn="l" rtl="0">
              <a:lnSpc>
                <a:spcPct val="115000"/>
              </a:lnSpc>
              <a:spcBef>
                <a:spcPts val="0"/>
              </a:spcBef>
              <a:spcAft>
                <a:spcPts val="0"/>
              </a:spcAft>
              <a:buClr>
                <a:schemeClr val="lt1"/>
              </a:buClr>
              <a:buSzPts val="1200"/>
              <a:buFont typeface="Work Sans Medium"/>
              <a:buChar char="●"/>
            </a:pPr>
            <a:r>
              <a:rPr lang="es" sz="1200">
                <a:solidFill>
                  <a:schemeClr val="lt1"/>
                </a:solidFill>
                <a:latin typeface="Work Sans Medium"/>
                <a:ea typeface="Work Sans Medium"/>
                <a:cs typeface="Work Sans Medium"/>
                <a:sym typeface="Work Sans Medium"/>
              </a:rPr>
              <a:t>Tokenizar</a:t>
            </a:r>
            <a:endParaRPr sz="1200">
              <a:solidFill>
                <a:schemeClr val="lt1"/>
              </a:solidFill>
              <a:latin typeface="Work Sans Medium"/>
              <a:ea typeface="Work Sans Medium"/>
              <a:cs typeface="Work Sans Medium"/>
              <a:sym typeface="Work Sans Medium"/>
            </a:endParaRPr>
          </a:p>
        </p:txBody>
      </p:sp>
      <p:sp>
        <p:nvSpPr>
          <p:cNvPr id="549" name="Google Shape;549;p28"/>
          <p:cNvSpPr txBox="1"/>
          <p:nvPr/>
        </p:nvSpPr>
        <p:spPr>
          <a:xfrm>
            <a:off x="758569" y="866738"/>
            <a:ext cx="3228600" cy="3231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1200"/>
              </a:spcAft>
              <a:buNone/>
            </a:pPr>
            <a:r>
              <a:rPr lang="es" sz="1200" b="1">
                <a:solidFill>
                  <a:schemeClr val="lt1"/>
                </a:solidFill>
                <a:latin typeface="Work Sans"/>
                <a:ea typeface="Work Sans"/>
                <a:cs typeface="Work Sans"/>
                <a:sym typeface="Work Sans"/>
              </a:rPr>
              <a:t>Utiliza este lorem Ipsum traducido:</a:t>
            </a:r>
            <a:endParaRPr sz="1200" b="1">
              <a:solidFill>
                <a:schemeClr val="lt1"/>
              </a:solidFill>
              <a:latin typeface="Work Sans"/>
              <a:ea typeface="Work Sans"/>
              <a:cs typeface="Work Sans"/>
              <a:sym typeface="Work Sans"/>
            </a:endParaRPr>
          </a:p>
        </p:txBody>
      </p:sp>
      <p:sp>
        <p:nvSpPr>
          <p:cNvPr id="550" name="Google Shape;550;p28"/>
          <p:cNvSpPr txBox="1"/>
          <p:nvPr/>
        </p:nvSpPr>
        <p:spPr>
          <a:xfrm>
            <a:off x="752850" y="1410656"/>
            <a:ext cx="3762000" cy="3228600"/>
          </a:xfrm>
          <a:prstGeom prst="rect">
            <a:avLst/>
          </a:prstGeom>
          <a:noFill/>
          <a:ln>
            <a:noFill/>
          </a:ln>
        </p:spPr>
        <p:txBody>
          <a:bodyPr spcFirstLastPara="1" wrap="square" lIns="68575" tIns="68575" rIns="68575" bIns="68575" anchor="t" anchorCtr="0">
            <a:spAutoFit/>
          </a:bodyPr>
          <a:lstStyle/>
          <a:p>
            <a:pPr marL="0" lvl="0" indent="0" algn="just" rtl="0">
              <a:lnSpc>
                <a:spcPct val="115000"/>
              </a:lnSpc>
              <a:spcBef>
                <a:spcPts val="0"/>
              </a:spcBef>
              <a:spcAft>
                <a:spcPts val="1200"/>
              </a:spcAft>
              <a:buNone/>
            </a:pPr>
            <a:r>
              <a:rPr lang="es" sz="1100">
                <a:solidFill>
                  <a:schemeClr val="lt1"/>
                </a:solidFill>
                <a:latin typeface="Work Sans Medium"/>
                <a:ea typeface="Work Sans Medium"/>
                <a:cs typeface="Work Sans Medium"/>
                <a:sym typeface="Work Sans Medium"/>
              </a:rPr>
              <a:t>The customer is very important, the customer will be followed by the customer. Vivamus quis tortor feugiat how facilisis sad eu nor massa In front of the disease arc, the cartoon does not need the layer, the size or the wisdom. Curabitur needs to be read to put a lot of laughter. The life of football is a vestibule of concern. In a just and untimely investment, the wisdom of life is expected. Even the ultrices put the ugly and the easy. But from the mass who will finance the free cycle. Before him, first of all, in the throats of the hospital, to lay the beds of care and care; There is nothing to be said about the shooting of the dui. You don't have to worry about stress. But the sauce was pleasing to the palate. He is said to have lived in this street. And now the trigger.</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9"/>
          <p:cNvSpPr txBox="1">
            <a:spLocks noGrp="1"/>
          </p:cNvSpPr>
          <p:nvPr>
            <p:ph type="title"/>
          </p:nvPr>
        </p:nvSpPr>
        <p:spPr>
          <a:xfrm>
            <a:off x="5093250" y="2926625"/>
            <a:ext cx="2755200" cy="3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0"/>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latin typeface="Sora"/>
                <a:ea typeface="Sora"/>
                <a:cs typeface="Sora"/>
                <a:sym typeface="Sora"/>
              </a:rPr>
              <a:t>Palabras de parada</a:t>
            </a:r>
            <a:endParaRPr b="1">
              <a:latin typeface="Sora"/>
              <a:ea typeface="Sora"/>
              <a:cs typeface="Sora"/>
              <a:sym typeface="Sora"/>
            </a:endParaRPr>
          </a:p>
        </p:txBody>
      </p:sp>
      <p:sp>
        <p:nvSpPr>
          <p:cNvPr id="561" name="Google Shape;561;p30"/>
          <p:cNvSpPr txBox="1">
            <a:spLocks noGrp="1"/>
          </p:cNvSpPr>
          <p:nvPr>
            <p:ph type="body" idx="4294967295"/>
          </p:nvPr>
        </p:nvSpPr>
        <p:spPr>
          <a:xfrm>
            <a:off x="711750" y="1552519"/>
            <a:ext cx="3922800" cy="2316600"/>
          </a:xfrm>
          <a:prstGeom prst="rect">
            <a:avLst/>
          </a:prstGeom>
        </p:spPr>
        <p:txBody>
          <a:bodyPr spcFirstLastPara="1" wrap="square" lIns="91425" tIns="91425" rIns="91425" bIns="91425" anchor="t" anchorCtr="0">
            <a:normAutofit fontScale="92500"/>
          </a:bodyPr>
          <a:lstStyle/>
          <a:p>
            <a:pPr marL="0" lvl="0" indent="0" algn="just" rtl="0">
              <a:spcBef>
                <a:spcPts val="0"/>
              </a:spcBef>
              <a:spcAft>
                <a:spcPts val="1200"/>
              </a:spcAft>
              <a:buNone/>
            </a:pPr>
            <a:r>
              <a:rPr lang="es" sz="1500" dirty="0">
                <a:solidFill>
                  <a:schemeClr val="dk1"/>
                </a:solidFill>
                <a:latin typeface="Work Sans Medium"/>
                <a:ea typeface="Work Sans Medium"/>
                <a:cs typeface="Work Sans Medium"/>
                <a:sym typeface="Work Sans Medium"/>
              </a:rPr>
              <a:t>Las “palabras vacías”  o palabras de parada son las palabras más comunes en un idioma como “el”, “un”, “en”, “es”, “todo”. Estas palabras no tienen un significado importante y generalmente se eliminan de los textos. Es posible eliminar las palabras vacías utilizando Natural Language Toolkit (NLKT)</a:t>
            </a:r>
            <a:endParaRPr sz="1500" dirty="0">
              <a:solidFill>
                <a:schemeClr val="dk1"/>
              </a:solidFill>
              <a:latin typeface="Work Sans Medium"/>
              <a:ea typeface="Work Sans Medium"/>
              <a:cs typeface="Work Sans Medium"/>
              <a:sym typeface="Work Sans Medium"/>
            </a:endParaRPr>
          </a:p>
        </p:txBody>
      </p:sp>
      <p:pic>
        <p:nvPicPr>
          <p:cNvPr id="562" name="Google Shape;562;p30"/>
          <p:cNvPicPr preferRelativeResize="0"/>
          <p:nvPr/>
        </p:nvPicPr>
        <p:blipFill>
          <a:blip r:embed="rId3">
            <a:alphaModFix/>
          </a:blip>
          <a:stretch>
            <a:fillRect/>
          </a:stretch>
        </p:blipFill>
        <p:spPr>
          <a:xfrm>
            <a:off x="5224669" y="1148563"/>
            <a:ext cx="2721600" cy="296066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1"/>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latin typeface="Sora"/>
                <a:ea typeface="Sora"/>
                <a:cs typeface="Sora"/>
                <a:sym typeface="Sora"/>
              </a:rPr>
              <a:t>Derivación </a:t>
            </a:r>
            <a:endParaRPr b="1">
              <a:latin typeface="Sora"/>
              <a:ea typeface="Sora"/>
              <a:cs typeface="Sora"/>
              <a:sym typeface="Sora"/>
            </a:endParaRPr>
          </a:p>
        </p:txBody>
      </p:sp>
      <p:sp>
        <p:nvSpPr>
          <p:cNvPr id="569" name="Google Shape;569;p31"/>
          <p:cNvSpPr txBox="1"/>
          <p:nvPr/>
        </p:nvSpPr>
        <p:spPr>
          <a:xfrm>
            <a:off x="810000" y="1473075"/>
            <a:ext cx="3762000" cy="2853079"/>
          </a:xfrm>
          <a:prstGeom prst="rect">
            <a:avLst/>
          </a:prstGeom>
          <a:noFill/>
          <a:ln>
            <a:noFill/>
          </a:ln>
        </p:spPr>
        <p:txBody>
          <a:bodyPr spcFirstLastPara="1" wrap="square" lIns="68575" tIns="68575" rIns="68575" bIns="68575" anchor="t" anchorCtr="0">
            <a:spAutoFit/>
          </a:bodyPr>
          <a:lstStyle/>
          <a:p>
            <a:pPr marL="0" lvl="0" indent="0" algn="just" rtl="0">
              <a:lnSpc>
                <a:spcPct val="115000"/>
              </a:lnSpc>
              <a:spcBef>
                <a:spcPts val="0"/>
              </a:spcBef>
              <a:spcAft>
                <a:spcPts val="0"/>
              </a:spcAft>
              <a:buNone/>
            </a:pPr>
            <a:r>
              <a:rPr lang="es" sz="1700" dirty="0">
                <a:solidFill>
                  <a:schemeClr val="dk1"/>
                </a:solidFill>
                <a:latin typeface="Work Sans Medium"/>
                <a:ea typeface="Work Sans Medium"/>
                <a:cs typeface="Work Sans Medium"/>
                <a:sym typeface="Work Sans Medium"/>
              </a:rPr>
              <a:t>La derivación nos sirve para eliminar términos dispersos o palabras particulares de los textos</a:t>
            </a:r>
            <a:endParaRPr sz="1700" dirty="0">
              <a:solidFill>
                <a:schemeClr val="dk1"/>
              </a:solidFill>
              <a:latin typeface="Work Sans Medium"/>
              <a:ea typeface="Work Sans Medium"/>
              <a:cs typeface="Work Sans Medium"/>
              <a:sym typeface="Work Sans Medium"/>
            </a:endParaRPr>
          </a:p>
          <a:p>
            <a:pPr marL="0" lvl="0" indent="0" algn="just" rtl="0">
              <a:lnSpc>
                <a:spcPct val="115000"/>
              </a:lnSpc>
              <a:spcBef>
                <a:spcPts val="1200"/>
              </a:spcBef>
              <a:spcAft>
                <a:spcPts val="1200"/>
              </a:spcAft>
              <a:buNone/>
            </a:pPr>
            <a:r>
              <a:rPr lang="es" sz="1700" dirty="0">
                <a:solidFill>
                  <a:schemeClr val="dk1"/>
                </a:solidFill>
                <a:latin typeface="Work Sans Medium"/>
                <a:ea typeface="Work Sans Medium"/>
                <a:cs typeface="Work Sans Medium"/>
                <a:sym typeface="Work Sans Medium"/>
              </a:rPr>
              <a:t>La derivación es un proceso de reducción de palabras a su forma de raíz, base o raíz (por ejemplo, libros - libro, mirado - mirada).</a:t>
            </a:r>
            <a:endParaRPr sz="900" dirty="0"/>
          </a:p>
        </p:txBody>
      </p:sp>
      <p:sp>
        <p:nvSpPr>
          <p:cNvPr id="570" name="Google Shape;570;p31"/>
          <p:cNvSpPr/>
          <p:nvPr/>
        </p:nvSpPr>
        <p:spPr>
          <a:xfrm>
            <a:off x="4739100" y="1704225"/>
            <a:ext cx="957000" cy="3900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Work Sans Medium"/>
                <a:ea typeface="Work Sans Medium"/>
                <a:cs typeface="Work Sans Medium"/>
                <a:sym typeface="Work Sans Medium"/>
              </a:rPr>
              <a:t>Consign</a:t>
            </a:r>
            <a:endParaRPr>
              <a:latin typeface="Work Sans Medium"/>
              <a:ea typeface="Work Sans Medium"/>
              <a:cs typeface="Work Sans Medium"/>
              <a:sym typeface="Work Sans Medium"/>
            </a:endParaRPr>
          </a:p>
        </p:txBody>
      </p:sp>
      <p:sp>
        <p:nvSpPr>
          <p:cNvPr id="571" name="Google Shape;571;p31"/>
          <p:cNvSpPr/>
          <p:nvPr/>
        </p:nvSpPr>
        <p:spPr>
          <a:xfrm>
            <a:off x="4739100" y="2203375"/>
            <a:ext cx="1167900" cy="3900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Work Sans Medium"/>
                <a:ea typeface="Work Sans Medium"/>
                <a:cs typeface="Work Sans Medium"/>
                <a:sym typeface="Work Sans Medium"/>
              </a:rPr>
              <a:t>Consigned</a:t>
            </a:r>
            <a:endParaRPr>
              <a:latin typeface="Work Sans Medium"/>
              <a:ea typeface="Work Sans Medium"/>
              <a:cs typeface="Work Sans Medium"/>
              <a:sym typeface="Work Sans Medium"/>
            </a:endParaRPr>
          </a:p>
        </p:txBody>
      </p:sp>
      <p:sp>
        <p:nvSpPr>
          <p:cNvPr id="572" name="Google Shape;572;p31"/>
          <p:cNvSpPr/>
          <p:nvPr/>
        </p:nvSpPr>
        <p:spPr>
          <a:xfrm>
            <a:off x="4739100" y="2702525"/>
            <a:ext cx="1221900" cy="3900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Work Sans Medium"/>
                <a:ea typeface="Work Sans Medium"/>
                <a:cs typeface="Work Sans Medium"/>
                <a:sym typeface="Work Sans Medium"/>
              </a:rPr>
              <a:t>Consigning</a:t>
            </a:r>
            <a:endParaRPr>
              <a:latin typeface="Work Sans Medium"/>
              <a:ea typeface="Work Sans Medium"/>
              <a:cs typeface="Work Sans Medium"/>
              <a:sym typeface="Work Sans Medium"/>
            </a:endParaRPr>
          </a:p>
        </p:txBody>
      </p:sp>
      <p:sp>
        <p:nvSpPr>
          <p:cNvPr id="573" name="Google Shape;573;p31"/>
          <p:cNvSpPr/>
          <p:nvPr/>
        </p:nvSpPr>
        <p:spPr>
          <a:xfrm>
            <a:off x="4739100" y="3201675"/>
            <a:ext cx="1399200" cy="3900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Work Sans Medium"/>
                <a:ea typeface="Work Sans Medium"/>
                <a:cs typeface="Work Sans Medium"/>
                <a:sym typeface="Work Sans Medium"/>
              </a:rPr>
              <a:t>Consignment</a:t>
            </a:r>
            <a:endParaRPr>
              <a:latin typeface="Work Sans Medium"/>
              <a:ea typeface="Work Sans Medium"/>
              <a:cs typeface="Work Sans Medium"/>
              <a:sym typeface="Work Sans Medium"/>
            </a:endParaRPr>
          </a:p>
        </p:txBody>
      </p:sp>
      <p:sp>
        <p:nvSpPr>
          <p:cNvPr id="575" name="Google Shape;575;p31"/>
          <p:cNvSpPr/>
          <p:nvPr/>
        </p:nvSpPr>
        <p:spPr>
          <a:xfrm>
            <a:off x="6410850" y="2361600"/>
            <a:ext cx="1247100" cy="572700"/>
          </a:xfrm>
          <a:prstGeom prst="roundRect">
            <a:avLst>
              <a:gd name="adj" fmla="val 16667"/>
            </a:avLst>
          </a:prstGeom>
          <a:solidFill>
            <a:srgbClr val="004987"/>
          </a:solid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lt1"/>
                </a:solidFill>
                <a:latin typeface="Work Sans Medium"/>
                <a:ea typeface="Work Sans Medium"/>
                <a:cs typeface="Work Sans Medium"/>
                <a:sym typeface="Work Sans Medium"/>
              </a:rPr>
              <a:t>Derivación</a:t>
            </a:r>
            <a:endParaRPr>
              <a:solidFill>
                <a:schemeClr val="lt1"/>
              </a:solidFill>
              <a:latin typeface="Work Sans Medium"/>
              <a:ea typeface="Work Sans Medium"/>
              <a:cs typeface="Work Sans Medium"/>
              <a:sym typeface="Work Sans Medium"/>
            </a:endParaRPr>
          </a:p>
        </p:txBody>
      </p:sp>
      <p:sp>
        <p:nvSpPr>
          <p:cNvPr id="576" name="Google Shape;576;p31"/>
          <p:cNvSpPr/>
          <p:nvPr/>
        </p:nvSpPr>
        <p:spPr>
          <a:xfrm>
            <a:off x="7840925" y="2452950"/>
            <a:ext cx="931800" cy="3900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Work Sans Medium"/>
                <a:ea typeface="Work Sans Medium"/>
                <a:cs typeface="Work Sans Medium"/>
                <a:sym typeface="Work Sans Medium"/>
              </a:rPr>
              <a:t>Consign</a:t>
            </a:r>
            <a:endParaRPr>
              <a:latin typeface="Work Sans Medium"/>
              <a:ea typeface="Work Sans Medium"/>
              <a:cs typeface="Work Sans Medium"/>
              <a:sym typeface="Work Sans Medium"/>
            </a:endParaRPr>
          </a:p>
        </p:txBody>
      </p:sp>
      <p:cxnSp>
        <p:nvCxnSpPr>
          <p:cNvPr id="577" name="Google Shape;577;p31"/>
          <p:cNvCxnSpPr>
            <a:stCxn id="570" idx="3"/>
            <a:endCxn id="575" idx="1"/>
          </p:cNvCxnSpPr>
          <p:nvPr/>
        </p:nvCxnSpPr>
        <p:spPr>
          <a:xfrm>
            <a:off x="5696100" y="1899225"/>
            <a:ext cx="714900" cy="748800"/>
          </a:xfrm>
          <a:prstGeom prst="curvedConnector3">
            <a:avLst>
              <a:gd name="adj1" fmla="val 49990"/>
            </a:avLst>
          </a:prstGeom>
          <a:noFill/>
          <a:ln w="19050" cap="flat" cmpd="sng">
            <a:solidFill>
              <a:srgbClr val="004987"/>
            </a:solidFill>
            <a:prstDash val="solid"/>
            <a:round/>
            <a:headEnd type="none" w="med" len="med"/>
            <a:tailEnd type="none" w="med" len="med"/>
          </a:ln>
        </p:spPr>
      </p:cxnSp>
      <p:cxnSp>
        <p:nvCxnSpPr>
          <p:cNvPr id="578" name="Google Shape;578;p31"/>
          <p:cNvCxnSpPr>
            <a:stCxn id="571" idx="3"/>
            <a:endCxn id="575" idx="1"/>
          </p:cNvCxnSpPr>
          <p:nvPr/>
        </p:nvCxnSpPr>
        <p:spPr>
          <a:xfrm>
            <a:off x="5907000" y="2398375"/>
            <a:ext cx="504000" cy="249600"/>
          </a:xfrm>
          <a:prstGeom prst="curvedConnector3">
            <a:avLst>
              <a:gd name="adj1" fmla="val 49985"/>
            </a:avLst>
          </a:prstGeom>
          <a:noFill/>
          <a:ln w="19050" cap="flat" cmpd="sng">
            <a:solidFill>
              <a:srgbClr val="004987"/>
            </a:solidFill>
            <a:prstDash val="solid"/>
            <a:round/>
            <a:headEnd type="none" w="med" len="med"/>
            <a:tailEnd type="none" w="med" len="med"/>
          </a:ln>
        </p:spPr>
      </p:cxnSp>
      <p:cxnSp>
        <p:nvCxnSpPr>
          <p:cNvPr id="579" name="Google Shape;579;p31"/>
          <p:cNvCxnSpPr>
            <a:stCxn id="572" idx="3"/>
            <a:endCxn id="575" idx="1"/>
          </p:cNvCxnSpPr>
          <p:nvPr/>
        </p:nvCxnSpPr>
        <p:spPr>
          <a:xfrm rot="10800000" flipH="1">
            <a:off x="5961000" y="2647925"/>
            <a:ext cx="450000" cy="249600"/>
          </a:xfrm>
          <a:prstGeom prst="curvedConnector3">
            <a:avLst>
              <a:gd name="adj1" fmla="val 49983"/>
            </a:avLst>
          </a:prstGeom>
          <a:noFill/>
          <a:ln w="19050" cap="flat" cmpd="sng">
            <a:solidFill>
              <a:srgbClr val="004987"/>
            </a:solidFill>
            <a:prstDash val="solid"/>
            <a:round/>
            <a:headEnd type="none" w="med" len="med"/>
            <a:tailEnd type="none" w="med" len="med"/>
          </a:ln>
        </p:spPr>
      </p:cxnSp>
      <p:cxnSp>
        <p:nvCxnSpPr>
          <p:cNvPr id="580" name="Google Shape;580;p31"/>
          <p:cNvCxnSpPr>
            <a:stCxn id="573" idx="3"/>
            <a:endCxn id="575" idx="1"/>
          </p:cNvCxnSpPr>
          <p:nvPr/>
        </p:nvCxnSpPr>
        <p:spPr>
          <a:xfrm rot="10800000" flipH="1">
            <a:off x="6138300" y="2647875"/>
            <a:ext cx="272700" cy="748800"/>
          </a:xfrm>
          <a:prstGeom prst="curvedConnector3">
            <a:avLst>
              <a:gd name="adj1" fmla="val 49972"/>
            </a:avLst>
          </a:prstGeom>
          <a:noFill/>
          <a:ln w="19050" cap="flat" cmpd="sng">
            <a:solidFill>
              <a:srgbClr val="004987"/>
            </a:solidFill>
            <a:prstDash val="solid"/>
            <a:round/>
            <a:headEnd type="none" w="med" len="med"/>
            <a:tailEnd type="none" w="med" len="med"/>
          </a:ln>
        </p:spPr>
      </p:cxnSp>
      <p:cxnSp>
        <p:nvCxnSpPr>
          <p:cNvPr id="581" name="Google Shape;581;p31"/>
          <p:cNvCxnSpPr>
            <a:stCxn id="575" idx="3"/>
            <a:endCxn id="576" idx="1"/>
          </p:cNvCxnSpPr>
          <p:nvPr/>
        </p:nvCxnSpPr>
        <p:spPr>
          <a:xfrm>
            <a:off x="7657950" y="2647950"/>
            <a:ext cx="183000" cy="600"/>
          </a:xfrm>
          <a:prstGeom prst="curvedConnector3">
            <a:avLst>
              <a:gd name="adj1" fmla="val 49993"/>
            </a:avLst>
          </a:prstGeom>
          <a:noFill/>
          <a:ln w="19050" cap="flat" cmpd="sng">
            <a:solidFill>
              <a:srgbClr val="004987"/>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32"/>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latin typeface="Sora"/>
                <a:ea typeface="Sora"/>
                <a:cs typeface="Sora"/>
                <a:sym typeface="Sora"/>
              </a:rPr>
              <a:t>Lematización</a:t>
            </a:r>
            <a:endParaRPr b="1">
              <a:latin typeface="Sora"/>
              <a:ea typeface="Sora"/>
              <a:cs typeface="Sora"/>
              <a:sym typeface="Sora"/>
            </a:endParaRPr>
          </a:p>
        </p:txBody>
      </p:sp>
      <p:sp>
        <p:nvSpPr>
          <p:cNvPr id="588" name="Google Shape;588;p32"/>
          <p:cNvSpPr txBox="1"/>
          <p:nvPr/>
        </p:nvSpPr>
        <p:spPr>
          <a:xfrm>
            <a:off x="810000" y="1253194"/>
            <a:ext cx="3762000" cy="3755633"/>
          </a:xfrm>
          <a:prstGeom prst="rect">
            <a:avLst/>
          </a:prstGeom>
          <a:noFill/>
          <a:ln>
            <a:noFill/>
          </a:ln>
        </p:spPr>
        <p:txBody>
          <a:bodyPr spcFirstLastPara="1" wrap="square" lIns="68575" tIns="68575" rIns="68575" bIns="68575" anchor="t" anchorCtr="0">
            <a:spAutoFit/>
          </a:bodyPr>
          <a:lstStyle/>
          <a:p>
            <a:pPr marL="0" lvl="0" indent="0" algn="just" rtl="0">
              <a:lnSpc>
                <a:spcPct val="115000"/>
              </a:lnSpc>
              <a:spcBef>
                <a:spcPts val="0"/>
              </a:spcBef>
              <a:spcAft>
                <a:spcPts val="0"/>
              </a:spcAft>
              <a:buNone/>
            </a:pPr>
            <a:r>
              <a:rPr lang="es" sz="1700" dirty="0">
                <a:solidFill>
                  <a:schemeClr val="dk1"/>
                </a:solidFill>
                <a:latin typeface="Work Sans Medium"/>
                <a:ea typeface="Work Sans Medium"/>
                <a:cs typeface="Work Sans Medium"/>
                <a:sym typeface="Work Sans Medium"/>
              </a:rPr>
              <a:t>El objetivo de la lematización, como la derivación, es reducir las formas flexivas a una forma base común. A diferencia de la derivación, la lematización no corta simplemente las inflexiones.</a:t>
            </a:r>
            <a:endParaRPr sz="1700" dirty="0">
              <a:solidFill>
                <a:schemeClr val="dk1"/>
              </a:solidFill>
              <a:latin typeface="Work Sans Medium"/>
              <a:ea typeface="Work Sans Medium"/>
              <a:cs typeface="Work Sans Medium"/>
              <a:sym typeface="Work Sans Medium"/>
            </a:endParaRPr>
          </a:p>
          <a:p>
            <a:pPr marL="0" lvl="0" indent="0" algn="just" rtl="0">
              <a:lnSpc>
                <a:spcPct val="115000"/>
              </a:lnSpc>
              <a:spcBef>
                <a:spcPts val="1200"/>
              </a:spcBef>
              <a:spcAft>
                <a:spcPts val="1200"/>
              </a:spcAft>
              <a:buNone/>
            </a:pPr>
            <a:r>
              <a:rPr lang="es" sz="1700" dirty="0">
                <a:solidFill>
                  <a:schemeClr val="dk1"/>
                </a:solidFill>
                <a:latin typeface="Work Sans Medium"/>
                <a:ea typeface="Work Sans Medium"/>
                <a:cs typeface="Work Sans Medium"/>
                <a:sym typeface="Work Sans Medium"/>
              </a:rPr>
              <a:t>En su lugar, utiliza bases de conocimiento léxico para obtener las formas base correctas de las palabras.</a:t>
            </a:r>
            <a:endParaRPr sz="1700" dirty="0">
              <a:solidFill>
                <a:schemeClr val="dk1"/>
              </a:solidFill>
              <a:latin typeface="Work Sans Medium"/>
              <a:ea typeface="Work Sans Medium"/>
              <a:cs typeface="Work Sans Medium"/>
              <a:sym typeface="Work Sans Medium"/>
            </a:endParaRPr>
          </a:p>
        </p:txBody>
      </p:sp>
      <p:sp>
        <p:nvSpPr>
          <p:cNvPr id="589" name="Google Shape;589;p32"/>
          <p:cNvSpPr/>
          <p:nvPr/>
        </p:nvSpPr>
        <p:spPr>
          <a:xfrm>
            <a:off x="4815300" y="1704225"/>
            <a:ext cx="957000" cy="3900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Work Sans Medium"/>
                <a:ea typeface="Work Sans Medium"/>
                <a:cs typeface="Work Sans Medium"/>
                <a:sym typeface="Work Sans Medium"/>
              </a:rPr>
              <a:t>Drive</a:t>
            </a:r>
            <a:endParaRPr>
              <a:latin typeface="Work Sans Medium"/>
              <a:ea typeface="Work Sans Medium"/>
              <a:cs typeface="Work Sans Medium"/>
              <a:sym typeface="Work Sans Medium"/>
            </a:endParaRPr>
          </a:p>
        </p:txBody>
      </p:sp>
      <p:sp>
        <p:nvSpPr>
          <p:cNvPr id="590" name="Google Shape;590;p32"/>
          <p:cNvSpPr/>
          <p:nvPr/>
        </p:nvSpPr>
        <p:spPr>
          <a:xfrm>
            <a:off x="4815300" y="2203375"/>
            <a:ext cx="957000" cy="3900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Work Sans Medium"/>
                <a:ea typeface="Work Sans Medium"/>
                <a:cs typeface="Work Sans Medium"/>
                <a:sym typeface="Work Sans Medium"/>
              </a:rPr>
              <a:t>Drives</a:t>
            </a:r>
            <a:endParaRPr>
              <a:latin typeface="Work Sans Medium"/>
              <a:ea typeface="Work Sans Medium"/>
              <a:cs typeface="Work Sans Medium"/>
              <a:sym typeface="Work Sans Medium"/>
            </a:endParaRPr>
          </a:p>
        </p:txBody>
      </p:sp>
      <p:sp>
        <p:nvSpPr>
          <p:cNvPr id="591" name="Google Shape;591;p32"/>
          <p:cNvSpPr/>
          <p:nvPr/>
        </p:nvSpPr>
        <p:spPr>
          <a:xfrm>
            <a:off x="4815300" y="2702525"/>
            <a:ext cx="957000" cy="3900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Work Sans Medium"/>
                <a:ea typeface="Work Sans Medium"/>
                <a:cs typeface="Work Sans Medium"/>
                <a:sym typeface="Work Sans Medium"/>
              </a:rPr>
              <a:t>Driven</a:t>
            </a:r>
            <a:endParaRPr>
              <a:latin typeface="Work Sans Medium"/>
              <a:ea typeface="Work Sans Medium"/>
              <a:cs typeface="Work Sans Medium"/>
              <a:sym typeface="Work Sans Medium"/>
            </a:endParaRPr>
          </a:p>
        </p:txBody>
      </p:sp>
      <p:sp>
        <p:nvSpPr>
          <p:cNvPr id="592" name="Google Shape;592;p32"/>
          <p:cNvSpPr/>
          <p:nvPr/>
        </p:nvSpPr>
        <p:spPr>
          <a:xfrm>
            <a:off x="4815300" y="3201675"/>
            <a:ext cx="957000" cy="3900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Work Sans Medium"/>
                <a:ea typeface="Work Sans Medium"/>
                <a:cs typeface="Work Sans Medium"/>
                <a:sym typeface="Work Sans Medium"/>
              </a:rPr>
              <a:t>Driven</a:t>
            </a:r>
            <a:endParaRPr>
              <a:latin typeface="Work Sans Medium"/>
              <a:ea typeface="Work Sans Medium"/>
              <a:cs typeface="Work Sans Medium"/>
              <a:sym typeface="Work Sans Medium"/>
            </a:endParaRPr>
          </a:p>
        </p:txBody>
      </p:sp>
      <p:sp>
        <p:nvSpPr>
          <p:cNvPr id="593" name="Google Shape;593;p32"/>
          <p:cNvSpPr/>
          <p:nvPr/>
        </p:nvSpPr>
        <p:spPr>
          <a:xfrm>
            <a:off x="6342575" y="2361600"/>
            <a:ext cx="1247100" cy="572700"/>
          </a:xfrm>
          <a:prstGeom prst="roundRect">
            <a:avLst>
              <a:gd name="adj" fmla="val 16667"/>
            </a:avLst>
          </a:prstGeom>
          <a:solidFill>
            <a:srgbClr val="004987"/>
          </a:solid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1200" b="1">
                <a:solidFill>
                  <a:schemeClr val="lt1"/>
                </a:solidFill>
                <a:latin typeface="Work Sans"/>
                <a:ea typeface="Work Sans"/>
                <a:cs typeface="Work Sans"/>
                <a:sym typeface="Work Sans"/>
              </a:rPr>
              <a:t>Lematización</a:t>
            </a:r>
            <a:endParaRPr sz="1200" b="1">
              <a:solidFill>
                <a:schemeClr val="lt1"/>
              </a:solidFill>
              <a:latin typeface="Work Sans"/>
              <a:ea typeface="Work Sans"/>
              <a:cs typeface="Work Sans"/>
              <a:sym typeface="Work Sans"/>
            </a:endParaRPr>
          </a:p>
        </p:txBody>
      </p:sp>
      <p:sp>
        <p:nvSpPr>
          <p:cNvPr id="594" name="Google Shape;594;p32"/>
          <p:cNvSpPr/>
          <p:nvPr/>
        </p:nvSpPr>
        <p:spPr>
          <a:xfrm>
            <a:off x="7917125" y="2452950"/>
            <a:ext cx="717000" cy="390000"/>
          </a:xfrm>
          <a:prstGeom prst="roundRect">
            <a:avLst>
              <a:gd name="adj" fmla="val 16667"/>
            </a:avLst>
          </a:prstGeom>
          <a:no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Work Sans Medium"/>
                <a:ea typeface="Work Sans Medium"/>
                <a:cs typeface="Work Sans Medium"/>
                <a:sym typeface="Work Sans Medium"/>
              </a:rPr>
              <a:t>Drive</a:t>
            </a:r>
            <a:endParaRPr>
              <a:latin typeface="Work Sans Medium"/>
              <a:ea typeface="Work Sans Medium"/>
              <a:cs typeface="Work Sans Medium"/>
              <a:sym typeface="Work Sans Medium"/>
            </a:endParaRPr>
          </a:p>
        </p:txBody>
      </p:sp>
      <p:cxnSp>
        <p:nvCxnSpPr>
          <p:cNvPr id="595" name="Google Shape;595;p32"/>
          <p:cNvCxnSpPr>
            <a:stCxn id="589" idx="3"/>
            <a:endCxn id="593" idx="1"/>
          </p:cNvCxnSpPr>
          <p:nvPr/>
        </p:nvCxnSpPr>
        <p:spPr>
          <a:xfrm>
            <a:off x="5772300" y="1899225"/>
            <a:ext cx="570300" cy="748800"/>
          </a:xfrm>
          <a:prstGeom prst="curvedConnector3">
            <a:avLst>
              <a:gd name="adj1" fmla="val 49998"/>
            </a:avLst>
          </a:prstGeom>
          <a:noFill/>
          <a:ln w="19050" cap="flat" cmpd="sng">
            <a:solidFill>
              <a:srgbClr val="004987"/>
            </a:solidFill>
            <a:prstDash val="solid"/>
            <a:round/>
            <a:headEnd type="none" w="med" len="med"/>
            <a:tailEnd type="none" w="med" len="med"/>
          </a:ln>
        </p:spPr>
      </p:cxnSp>
      <p:cxnSp>
        <p:nvCxnSpPr>
          <p:cNvPr id="596" name="Google Shape;596;p32"/>
          <p:cNvCxnSpPr>
            <a:stCxn id="590" idx="3"/>
            <a:endCxn id="593" idx="1"/>
          </p:cNvCxnSpPr>
          <p:nvPr/>
        </p:nvCxnSpPr>
        <p:spPr>
          <a:xfrm>
            <a:off x="5772300" y="2398375"/>
            <a:ext cx="570300" cy="249600"/>
          </a:xfrm>
          <a:prstGeom prst="curvedConnector3">
            <a:avLst>
              <a:gd name="adj1" fmla="val 49998"/>
            </a:avLst>
          </a:prstGeom>
          <a:noFill/>
          <a:ln w="19050" cap="flat" cmpd="sng">
            <a:solidFill>
              <a:srgbClr val="004987"/>
            </a:solidFill>
            <a:prstDash val="solid"/>
            <a:round/>
            <a:headEnd type="none" w="med" len="med"/>
            <a:tailEnd type="none" w="med" len="med"/>
          </a:ln>
        </p:spPr>
      </p:cxnSp>
      <p:cxnSp>
        <p:nvCxnSpPr>
          <p:cNvPr id="597" name="Google Shape;597;p32"/>
          <p:cNvCxnSpPr>
            <a:stCxn id="591" idx="3"/>
            <a:endCxn id="593" idx="1"/>
          </p:cNvCxnSpPr>
          <p:nvPr/>
        </p:nvCxnSpPr>
        <p:spPr>
          <a:xfrm rot="10800000" flipH="1">
            <a:off x="5772300" y="2647925"/>
            <a:ext cx="570300" cy="249600"/>
          </a:xfrm>
          <a:prstGeom prst="curvedConnector3">
            <a:avLst>
              <a:gd name="adj1" fmla="val 49998"/>
            </a:avLst>
          </a:prstGeom>
          <a:noFill/>
          <a:ln w="19050" cap="flat" cmpd="sng">
            <a:solidFill>
              <a:srgbClr val="004987"/>
            </a:solidFill>
            <a:prstDash val="solid"/>
            <a:round/>
            <a:headEnd type="none" w="med" len="med"/>
            <a:tailEnd type="none" w="med" len="med"/>
          </a:ln>
        </p:spPr>
      </p:cxnSp>
      <p:cxnSp>
        <p:nvCxnSpPr>
          <p:cNvPr id="598" name="Google Shape;598;p32"/>
          <p:cNvCxnSpPr>
            <a:stCxn id="592" idx="3"/>
            <a:endCxn id="593" idx="1"/>
          </p:cNvCxnSpPr>
          <p:nvPr/>
        </p:nvCxnSpPr>
        <p:spPr>
          <a:xfrm rot="10800000" flipH="1">
            <a:off x="5772300" y="2647875"/>
            <a:ext cx="570300" cy="748800"/>
          </a:xfrm>
          <a:prstGeom prst="curvedConnector3">
            <a:avLst>
              <a:gd name="adj1" fmla="val 49998"/>
            </a:avLst>
          </a:prstGeom>
          <a:noFill/>
          <a:ln w="19050" cap="flat" cmpd="sng">
            <a:solidFill>
              <a:srgbClr val="004987"/>
            </a:solidFill>
            <a:prstDash val="solid"/>
            <a:round/>
            <a:headEnd type="none" w="med" len="med"/>
            <a:tailEnd type="none" w="med" len="med"/>
          </a:ln>
        </p:spPr>
      </p:cxnSp>
      <p:cxnSp>
        <p:nvCxnSpPr>
          <p:cNvPr id="599" name="Google Shape;599;p32"/>
          <p:cNvCxnSpPr>
            <a:stCxn id="593" idx="3"/>
            <a:endCxn id="594" idx="1"/>
          </p:cNvCxnSpPr>
          <p:nvPr/>
        </p:nvCxnSpPr>
        <p:spPr>
          <a:xfrm>
            <a:off x="7589675" y="2647950"/>
            <a:ext cx="327600" cy="600"/>
          </a:xfrm>
          <a:prstGeom prst="curvedConnector3">
            <a:avLst>
              <a:gd name="adj1" fmla="val 49977"/>
            </a:avLst>
          </a:prstGeom>
          <a:noFill/>
          <a:ln w="19050" cap="flat" cmpd="sng">
            <a:solidFill>
              <a:srgbClr val="004987"/>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33"/>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t>Etiquetado POS</a:t>
            </a:r>
            <a:endParaRPr b="1"/>
          </a:p>
        </p:txBody>
      </p:sp>
      <p:sp>
        <p:nvSpPr>
          <p:cNvPr id="605" name="Google Shape;605;p33"/>
          <p:cNvSpPr txBox="1"/>
          <p:nvPr/>
        </p:nvSpPr>
        <p:spPr>
          <a:xfrm>
            <a:off x="434675" y="1666800"/>
            <a:ext cx="3762000" cy="2398339"/>
          </a:xfrm>
          <a:prstGeom prst="rect">
            <a:avLst/>
          </a:prstGeom>
          <a:noFill/>
          <a:ln>
            <a:noFill/>
          </a:ln>
        </p:spPr>
        <p:txBody>
          <a:bodyPr spcFirstLastPara="1" wrap="square" lIns="68575" tIns="68575" rIns="68575" bIns="68575" anchor="t" anchorCtr="0">
            <a:spAutoFit/>
          </a:bodyPr>
          <a:lstStyle/>
          <a:p>
            <a:pPr marL="0" lvl="0" indent="0" algn="just" rtl="0">
              <a:lnSpc>
                <a:spcPct val="115000"/>
              </a:lnSpc>
              <a:spcBef>
                <a:spcPts val="0"/>
              </a:spcBef>
              <a:spcAft>
                <a:spcPts val="1200"/>
              </a:spcAft>
              <a:buNone/>
            </a:pPr>
            <a:r>
              <a:rPr lang="es" sz="1700" dirty="0">
                <a:solidFill>
                  <a:schemeClr val="dk1"/>
                </a:solidFill>
                <a:latin typeface="Work Sans Medium"/>
                <a:ea typeface="Work Sans Medium"/>
                <a:cs typeface="Work Sans Medium"/>
                <a:sym typeface="Work Sans Medium"/>
              </a:rPr>
              <a:t>El etiquetado de partes del discurso tiene como objetivo asignar partes del discurso a cada palabra de un texto determinado (como sustantivos, verbos, adjetivos y otros) según su definición y su contexto.</a:t>
            </a:r>
            <a:endParaRPr sz="1700" dirty="0">
              <a:solidFill>
                <a:schemeClr val="dk1"/>
              </a:solidFill>
            </a:endParaRPr>
          </a:p>
        </p:txBody>
      </p:sp>
      <p:sp>
        <p:nvSpPr>
          <p:cNvPr id="606" name="Google Shape;606;p33"/>
          <p:cNvSpPr/>
          <p:nvPr/>
        </p:nvSpPr>
        <p:spPr>
          <a:xfrm>
            <a:off x="4572000" y="1285800"/>
            <a:ext cx="841200" cy="378000"/>
          </a:xfrm>
          <a:prstGeom prst="rect">
            <a:avLst/>
          </a:prstGeom>
          <a:noFill/>
          <a:ln w="19050" cap="flat" cmpd="sng">
            <a:solidFill>
              <a:srgbClr val="CC00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Sora SemiBold"/>
                <a:ea typeface="Sora SemiBold"/>
                <a:cs typeface="Sora SemiBold"/>
                <a:sym typeface="Sora SemiBold"/>
              </a:rPr>
              <a:t>Carlos</a:t>
            </a:r>
            <a:endParaRPr>
              <a:latin typeface="Sora SemiBold"/>
              <a:ea typeface="Sora SemiBold"/>
              <a:cs typeface="Sora SemiBold"/>
              <a:sym typeface="Sora SemiBold"/>
            </a:endParaRPr>
          </a:p>
        </p:txBody>
      </p:sp>
      <p:sp>
        <p:nvSpPr>
          <p:cNvPr id="607" name="Google Shape;607;p33"/>
          <p:cNvSpPr/>
          <p:nvPr/>
        </p:nvSpPr>
        <p:spPr>
          <a:xfrm>
            <a:off x="5468475" y="1285800"/>
            <a:ext cx="900300" cy="378000"/>
          </a:xfrm>
          <a:prstGeom prst="rect">
            <a:avLst/>
          </a:prstGeom>
          <a:noFill/>
          <a:ln w="19050" cap="flat" cmpd="sng">
            <a:solidFill>
              <a:srgbClr val="004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Sora SemiBold"/>
                <a:ea typeface="Sora SemiBold"/>
                <a:cs typeface="Sora SemiBold"/>
                <a:sym typeface="Sora SemiBold"/>
              </a:rPr>
              <a:t>maneja</a:t>
            </a:r>
            <a:endParaRPr>
              <a:latin typeface="Sora SemiBold"/>
              <a:ea typeface="Sora SemiBold"/>
              <a:cs typeface="Sora SemiBold"/>
              <a:sym typeface="Sora SemiBold"/>
            </a:endParaRPr>
          </a:p>
        </p:txBody>
      </p:sp>
      <p:sp>
        <p:nvSpPr>
          <p:cNvPr id="608" name="Google Shape;608;p33"/>
          <p:cNvSpPr/>
          <p:nvPr/>
        </p:nvSpPr>
        <p:spPr>
          <a:xfrm>
            <a:off x="6424050" y="1285800"/>
            <a:ext cx="1083900" cy="378000"/>
          </a:xfrm>
          <a:prstGeom prst="rect">
            <a:avLst/>
          </a:prstGeom>
          <a:noFill/>
          <a:ln w="19050" cap="flat" cmpd="sng">
            <a:solidFill>
              <a:srgbClr val="3D5E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Sora SemiBold"/>
                <a:ea typeface="Sora SemiBold"/>
                <a:cs typeface="Sora SemiBold"/>
                <a:sym typeface="Sora SemiBold"/>
              </a:rPr>
              <a:t>su coche</a:t>
            </a:r>
            <a:endParaRPr>
              <a:latin typeface="Sora SemiBold"/>
              <a:ea typeface="Sora SemiBold"/>
              <a:cs typeface="Sora SemiBold"/>
              <a:sym typeface="Sora SemiBold"/>
            </a:endParaRPr>
          </a:p>
        </p:txBody>
      </p:sp>
      <p:sp>
        <p:nvSpPr>
          <p:cNvPr id="609" name="Google Shape;609;p33"/>
          <p:cNvSpPr/>
          <p:nvPr/>
        </p:nvSpPr>
        <p:spPr>
          <a:xfrm>
            <a:off x="7563225" y="1285800"/>
            <a:ext cx="1083900" cy="378000"/>
          </a:xfrm>
          <a:prstGeom prst="rect">
            <a:avLst/>
          </a:prstGeom>
          <a:noFill/>
          <a:ln w="19050" cap="flat" cmpd="sng">
            <a:solidFill>
              <a:srgbClr val="6A0FB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Sora SemiBold"/>
                <a:ea typeface="Sora SemiBold"/>
                <a:cs typeface="Sora SemiBold"/>
                <a:sym typeface="Sora SemiBold"/>
              </a:rPr>
              <a:t>viejo</a:t>
            </a:r>
            <a:endParaRPr>
              <a:latin typeface="Sora SemiBold"/>
              <a:ea typeface="Sora SemiBold"/>
              <a:cs typeface="Sora SemiBold"/>
              <a:sym typeface="Sora SemiBold"/>
            </a:endParaRPr>
          </a:p>
        </p:txBody>
      </p:sp>
      <p:sp>
        <p:nvSpPr>
          <p:cNvPr id="610" name="Google Shape;610;p33"/>
          <p:cNvSpPr txBox="1"/>
          <p:nvPr/>
        </p:nvSpPr>
        <p:spPr>
          <a:xfrm>
            <a:off x="4598400" y="2106925"/>
            <a:ext cx="788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CC00CC"/>
                </a:solidFill>
                <a:latin typeface="Work Sans"/>
                <a:ea typeface="Work Sans"/>
                <a:cs typeface="Work Sans"/>
                <a:sym typeface="Work Sans"/>
              </a:rPr>
              <a:t>sujeto</a:t>
            </a:r>
            <a:endParaRPr b="1">
              <a:solidFill>
                <a:srgbClr val="CC00CC"/>
              </a:solidFill>
              <a:latin typeface="Work Sans"/>
              <a:ea typeface="Work Sans"/>
              <a:cs typeface="Work Sans"/>
              <a:sym typeface="Work Sans"/>
            </a:endParaRPr>
          </a:p>
        </p:txBody>
      </p:sp>
      <p:sp>
        <p:nvSpPr>
          <p:cNvPr id="611" name="Google Shape;611;p33"/>
          <p:cNvSpPr txBox="1"/>
          <p:nvPr/>
        </p:nvSpPr>
        <p:spPr>
          <a:xfrm>
            <a:off x="5524425" y="2106925"/>
            <a:ext cx="788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004987"/>
                </a:solidFill>
                <a:latin typeface="Work Sans"/>
                <a:ea typeface="Work Sans"/>
                <a:cs typeface="Work Sans"/>
                <a:sym typeface="Work Sans"/>
              </a:rPr>
              <a:t>verbo</a:t>
            </a:r>
            <a:endParaRPr b="1">
              <a:solidFill>
                <a:srgbClr val="004987"/>
              </a:solidFill>
              <a:latin typeface="Work Sans"/>
              <a:ea typeface="Work Sans"/>
              <a:cs typeface="Work Sans"/>
              <a:sym typeface="Work Sans"/>
            </a:endParaRPr>
          </a:p>
        </p:txBody>
      </p:sp>
      <p:sp>
        <p:nvSpPr>
          <p:cNvPr id="612" name="Google Shape;612;p33"/>
          <p:cNvSpPr txBox="1"/>
          <p:nvPr/>
        </p:nvSpPr>
        <p:spPr>
          <a:xfrm>
            <a:off x="6571800" y="2106925"/>
            <a:ext cx="788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3D5EFF"/>
                </a:solidFill>
                <a:latin typeface="Work Sans"/>
                <a:ea typeface="Work Sans"/>
                <a:cs typeface="Work Sans"/>
                <a:sym typeface="Work Sans"/>
              </a:rPr>
              <a:t>objeto</a:t>
            </a:r>
            <a:endParaRPr b="1">
              <a:solidFill>
                <a:srgbClr val="3D5EFF"/>
              </a:solidFill>
              <a:latin typeface="Work Sans"/>
              <a:ea typeface="Work Sans"/>
              <a:cs typeface="Work Sans"/>
              <a:sym typeface="Work Sans"/>
            </a:endParaRPr>
          </a:p>
        </p:txBody>
      </p:sp>
      <p:sp>
        <p:nvSpPr>
          <p:cNvPr id="613" name="Google Shape;613;p33"/>
          <p:cNvSpPr txBox="1"/>
          <p:nvPr/>
        </p:nvSpPr>
        <p:spPr>
          <a:xfrm>
            <a:off x="7655025" y="2106925"/>
            <a:ext cx="900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6A0FBA"/>
                </a:solidFill>
                <a:latin typeface="Work Sans"/>
                <a:ea typeface="Work Sans"/>
                <a:cs typeface="Work Sans"/>
                <a:sym typeface="Work Sans"/>
              </a:rPr>
              <a:t>adjetivo</a:t>
            </a:r>
            <a:endParaRPr b="1">
              <a:solidFill>
                <a:srgbClr val="6A0FBA"/>
              </a:solidFill>
              <a:latin typeface="Work Sans"/>
              <a:ea typeface="Work Sans"/>
              <a:cs typeface="Work Sans"/>
              <a:sym typeface="Work Sans"/>
            </a:endParaRPr>
          </a:p>
        </p:txBody>
      </p:sp>
      <p:cxnSp>
        <p:nvCxnSpPr>
          <p:cNvPr id="614" name="Google Shape;614;p33"/>
          <p:cNvCxnSpPr>
            <a:stCxn id="606" idx="2"/>
            <a:endCxn id="610" idx="0"/>
          </p:cNvCxnSpPr>
          <p:nvPr/>
        </p:nvCxnSpPr>
        <p:spPr>
          <a:xfrm rot="-5400000" flipH="1">
            <a:off x="4771350" y="1885050"/>
            <a:ext cx="443100" cy="600"/>
          </a:xfrm>
          <a:prstGeom prst="curvedConnector3">
            <a:avLst>
              <a:gd name="adj1" fmla="val 50003"/>
            </a:avLst>
          </a:prstGeom>
          <a:noFill/>
          <a:ln w="19050" cap="flat" cmpd="sng">
            <a:solidFill>
              <a:srgbClr val="CC00CC"/>
            </a:solidFill>
            <a:prstDash val="solid"/>
            <a:round/>
            <a:headEnd type="none" w="med" len="med"/>
            <a:tailEnd type="oval" w="med" len="med"/>
          </a:ln>
        </p:spPr>
      </p:cxnSp>
      <p:cxnSp>
        <p:nvCxnSpPr>
          <p:cNvPr id="615" name="Google Shape;615;p33"/>
          <p:cNvCxnSpPr>
            <a:stCxn id="607" idx="2"/>
            <a:endCxn id="611" idx="0"/>
          </p:cNvCxnSpPr>
          <p:nvPr/>
        </p:nvCxnSpPr>
        <p:spPr>
          <a:xfrm rot="-5400000" flipH="1">
            <a:off x="5697375" y="1885050"/>
            <a:ext cx="443100" cy="600"/>
          </a:xfrm>
          <a:prstGeom prst="curvedConnector3">
            <a:avLst>
              <a:gd name="adj1" fmla="val 50003"/>
            </a:avLst>
          </a:prstGeom>
          <a:noFill/>
          <a:ln w="19050" cap="flat" cmpd="sng">
            <a:solidFill>
              <a:srgbClr val="004987"/>
            </a:solidFill>
            <a:prstDash val="solid"/>
            <a:round/>
            <a:headEnd type="none" w="med" len="med"/>
            <a:tailEnd type="oval" w="med" len="med"/>
          </a:ln>
        </p:spPr>
      </p:cxnSp>
      <p:cxnSp>
        <p:nvCxnSpPr>
          <p:cNvPr id="616" name="Google Shape;616;p33"/>
          <p:cNvCxnSpPr>
            <a:stCxn id="608" idx="2"/>
            <a:endCxn id="612" idx="0"/>
          </p:cNvCxnSpPr>
          <p:nvPr/>
        </p:nvCxnSpPr>
        <p:spPr>
          <a:xfrm rot="-5400000" flipH="1">
            <a:off x="6744750" y="1885050"/>
            <a:ext cx="443100" cy="600"/>
          </a:xfrm>
          <a:prstGeom prst="curvedConnector3">
            <a:avLst>
              <a:gd name="adj1" fmla="val 50003"/>
            </a:avLst>
          </a:prstGeom>
          <a:noFill/>
          <a:ln w="19050" cap="flat" cmpd="sng">
            <a:solidFill>
              <a:srgbClr val="3D5EFF"/>
            </a:solidFill>
            <a:prstDash val="solid"/>
            <a:round/>
            <a:headEnd type="none" w="med" len="med"/>
            <a:tailEnd type="oval" w="med" len="med"/>
          </a:ln>
        </p:spPr>
      </p:cxnSp>
      <p:cxnSp>
        <p:nvCxnSpPr>
          <p:cNvPr id="617" name="Google Shape;617;p33"/>
          <p:cNvCxnSpPr>
            <a:stCxn id="609" idx="2"/>
            <a:endCxn id="613" idx="0"/>
          </p:cNvCxnSpPr>
          <p:nvPr/>
        </p:nvCxnSpPr>
        <p:spPr>
          <a:xfrm rot="-5400000" flipH="1">
            <a:off x="7883925" y="1885050"/>
            <a:ext cx="443100" cy="600"/>
          </a:xfrm>
          <a:prstGeom prst="curvedConnector3">
            <a:avLst>
              <a:gd name="adj1" fmla="val 50003"/>
            </a:avLst>
          </a:prstGeom>
          <a:noFill/>
          <a:ln w="19050" cap="flat" cmpd="sng">
            <a:solidFill>
              <a:srgbClr val="6A0FBA"/>
            </a:solidFill>
            <a:prstDash val="solid"/>
            <a:round/>
            <a:headEnd type="none" w="med" len="med"/>
            <a:tailEnd type="oval" w="med" len="med"/>
          </a:ln>
        </p:spPr>
      </p:cxnSp>
      <p:sp>
        <p:nvSpPr>
          <p:cNvPr id="618" name="Google Shape;618;p33"/>
          <p:cNvSpPr txBox="1"/>
          <p:nvPr/>
        </p:nvSpPr>
        <p:spPr>
          <a:xfrm>
            <a:off x="4450950" y="3255050"/>
            <a:ext cx="1083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b="1">
                <a:solidFill>
                  <a:srgbClr val="CC00CC"/>
                </a:solidFill>
                <a:latin typeface="Work Sans"/>
                <a:ea typeface="Work Sans"/>
                <a:cs typeface="Work Sans"/>
                <a:sym typeface="Work Sans"/>
              </a:rPr>
              <a:t>Nombre</a:t>
            </a:r>
            <a:endParaRPr sz="1200" b="1">
              <a:solidFill>
                <a:srgbClr val="CC00CC"/>
              </a:solidFill>
              <a:latin typeface="Work Sans"/>
              <a:ea typeface="Work Sans"/>
              <a:cs typeface="Work Sans"/>
              <a:sym typeface="Work Sans"/>
            </a:endParaRPr>
          </a:p>
          <a:p>
            <a:pPr marL="0" lvl="0" indent="0" algn="ctr" rtl="0">
              <a:spcBef>
                <a:spcPts val="0"/>
              </a:spcBef>
              <a:spcAft>
                <a:spcPts val="0"/>
              </a:spcAft>
              <a:buNone/>
            </a:pPr>
            <a:r>
              <a:rPr lang="es" sz="1200" b="1">
                <a:solidFill>
                  <a:srgbClr val="CC00CC"/>
                </a:solidFill>
                <a:latin typeface="Work Sans"/>
                <a:ea typeface="Work Sans"/>
                <a:cs typeface="Work Sans"/>
                <a:sym typeface="Work Sans"/>
              </a:rPr>
              <a:t>sustantivo</a:t>
            </a:r>
            <a:endParaRPr sz="1200" b="1">
              <a:solidFill>
                <a:srgbClr val="CC00CC"/>
              </a:solidFill>
              <a:latin typeface="Work Sans"/>
              <a:ea typeface="Work Sans"/>
              <a:cs typeface="Work Sans"/>
              <a:sym typeface="Work Sans"/>
            </a:endParaRPr>
          </a:p>
        </p:txBody>
      </p:sp>
      <p:sp>
        <p:nvSpPr>
          <p:cNvPr id="619" name="Google Shape;619;p33"/>
          <p:cNvSpPr txBox="1"/>
          <p:nvPr/>
        </p:nvSpPr>
        <p:spPr>
          <a:xfrm>
            <a:off x="6424050" y="2854850"/>
            <a:ext cx="1083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b="1">
                <a:solidFill>
                  <a:srgbClr val="3D5EFF"/>
                </a:solidFill>
                <a:latin typeface="Work Sans"/>
                <a:ea typeface="Work Sans"/>
                <a:cs typeface="Work Sans"/>
                <a:sym typeface="Work Sans"/>
              </a:rPr>
              <a:t>Sustantivo compuesto</a:t>
            </a:r>
            <a:endParaRPr sz="1200" b="1">
              <a:solidFill>
                <a:srgbClr val="3D5EFF"/>
              </a:solidFill>
              <a:latin typeface="Work Sans"/>
              <a:ea typeface="Work Sans"/>
              <a:cs typeface="Work Sans"/>
              <a:sym typeface="Work Sans"/>
            </a:endParaRPr>
          </a:p>
        </p:txBody>
      </p:sp>
      <p:sp>
        <p:nvSpPr>
          <p:cNvPr id="620" name="Google Shape;620;p33"/>
          <p:cNvSpPr txBox="1"/>
          <p:nvPr/>
        </p:nvSpPr>
        <p:spPr>
          <a:xfrm>
            <a:off x="6131250" y="3707175"/>
            <a:ext cx="1669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b="1">
                <a:solidFill>
                  <a:srgbClr val="3D5EFF"/>
                </a:solidFill>
                <a:latin typeface="Work Sans"/>
                <a:ea typeface="Work Sans"/>
                <a:cs typeface="Work Sans"/>
                <a:sym typeface="Work Sans"/>
              </a:rPr>
              <a:t>Su - posesión</a:t>
            </a:r>
            <a:endParaRPr sz="1200" b="1">
              <a:solidFill>
                <a:srgbClr val="3D5EFF"/>
              </a:solidFill>
              <a:latin typeface="Work Sans"/>
              <a:ea typeface="Work Sans"/>
              <a:cs typeface="Work Sans"/>
              <a:sym typeface="Work Sans"/>
            </a:endParaRPr>
          </a:p>
          <a:p>
            <a:pPr marL="0" lvl="0" indent="0" algn="ctr" rtl="0">
              <a:spcBef>
                <a:spcPts val="0"/>
              </a:spcBef>
              <a:spcAft>
                <a:spcPts val="0"/>
              </a:spcAft>
              <a:buNone/>
            </a:pPr>
            <a:r>
              <a:rPr lang="es" sz="1200" b="1">
                <a:solidFill>
                  <a:srgbClr val="3D5EFF"/>
                </a:solidFill>
                <a:latin typeface="Work Sans"/>
                <a:ea typeface="Work Sans"/>
                <a:cs typeface="Work Sans"/>
                <a:sym typeface="Work Sans"/>
              </a:rPr>
              <a:t>coche - sustantivo</a:t>
            </a:r>
            <a:endParaRPr sz="1200" b="1">
              <a:solidFill>
                <a:srgbClr val="3D5EFF"/>
              </a:solidFill>
              <a:latin typeface="Work Sans"/>
              <a:ea typeface="Work Sans"/>
              <a:cs typeface="Work Sans"/>
              <a:sym typeface="Work Sans"/>
            </a:endParaRPr>
          </a:p>
        </p:txBody>
      </p:sp>
      <p:sp>
        <p:nvSpPr>
          <p:cNvPr id="621" name="Google Shape;621;p33"/>
          <p:cNvSpPr txBox="1"/>
          <p:nvPr/>
        </p:nvSpPr>
        <p:spPr>
          <a:xfrm>
            <a:off x="7445925" y="3255050"/>
            <a:ext cx="1318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200" b="1">
                <a:solidFill>
                  <a:srgbClr val="6A0FBA"/>
                </a:solidFill>
                <a:latin typeface="Work Sans"/>
                <a:ea typeface="Work Sans"/>
                <a:cs typeface="Work Sans"/>
                <a:sym typeface="Work Sans"/>
              </a:rPr>
              <a:t>Modificador del sustantivo</a:t>
            </a:r>
            <a:endParaRPr sz="1200" b="1">
              <a:solidFill>
                <a:srgbClr val="6A0FBA"/>
              </a:solidFill>
              <a:latin typeface="Work Sans"/>
              <a:ea typeface="Work Sans"/>
              <a:cs typeface="Work Sans"/>
              <a:sym typeface="Work Sans"/>
            </a:endParaRPr>
          </a:p>
        </p:txBody>
      </p:sp>
      <p:cxnSp>
        <p:nvCxnSpPr>
          <p:cNvPr id="622" name="Google Shape;622;p33"/>
          <p:cNvCxnSpPr>
            <a:stCxn id="610" idx="2"/>
            <a:endCxn id="618" idx="0"/>
          </p:cNvCxnSpPr>
          <p:nvPr/>
        </p:nvCxnSpPr>
        <p:spPr>
          <a:xfrm rot="-5400000" flipH="1">
            <a:off x="4618950" y="2880775"/>
            <a:ext cx="747900" cy="600"/>
          </a:xfrm>
          <a:prstGeom prst="curvedConnector3">
            <a:avLst>
              <a:gd name="adj1" fmla="val 50002"/>
            </a:avLst>
          </a:prstGeom>
          <a:noFill/>
          <a:ln w="19050" cap="flat" cmpd="sng">
            <a:solidFill>
              <a:srgbClr val="CC00CC"/>
            </a:solidFill>
            <a:prstDash val="solid"/>
            <a:round/>
            <a:headEnd type="none" w="med" len="med"/>
            <a:tailEnd type="oval" w="med" len="med"/>
          </a:ln>
        </p:spPr>
      </p:cxnSp>
      <p:cxnSp>
        <p:nvCxnSpPr>
          <p:cNvPr id="623" name="Google Shape;623;p33"/>
          <p:cNvCxnSpPr>
            <a:stCxn id="612" idx="2"/>
            <a:endCxn id="619" idx="0"/>
          </p:cNvCxnSpPr>
          <p:nvPr/>
        </p:nvCxnSpPr>
        <p:spPr>
          <a:xfrm rot="-5400000" flipH="1">
            <a:off x="6792450" y="2680675"/>
            <a:ext cx="347700" cy="600"/>
          </a:xfrm>
          <a:prstGeom prst="curvedConnector3">
            <a:avLst>
              <a:gd name="adj1" fmla="val 50004"/>
            </a:avLst>
          </a:prstGeom>
          <a:noFill/>
          <a:ln w="19050" cap="flat" cmpd="sng">
            <a:solidFill>
              <a:srgbClr val="3D5EFF"/>
            </a:solidFill>
            <a:prstDash val="solid"/>
            <a:round/>
            <a:headEnd type="none" w="med" len="med"/>
            <a:tailEnd type="oval" w="med" len="med"/>
          </a:ln>
        </p:spPr>
      </p:cxnSp>
      <p:cxnSp>
        <p:nvCxnSpPr>
          <p:cNvPr id="624" name="Google Shape;624;p33"/>
          <p:cNvCxnSpPr>
            <a:stCxn id="619" idx="2"/>
            <a:endCxn id="620" idx="0"/>
          </p:cNvCxnSpPr>
          <p:nvPr/>
        </p:nvCxnSpPr>
        <p:spPr>
          <a:xfrm rot="-5400000" flipH="1">
            <a:off x="6740250" y="3480800"/>
            <a:ext cx="452100" cy="600"/>
          </a:xfrm>
          <a:prstGeom prst="curvedConnector3">
            <a:avLst>
              <a:gd name="adj1" fmla="val 50003"/>
            </a:avLst>
          </a:prstGeom>
          <a:noFill/>
          <a:ln w="19050" cap="flat" cmpd="sng">
            <a:solidFill>
              <a:srgbClr val="3D5EFF"/>
            </a:solidFill>
            <a:prstDash val="solid"/>
            <a:round/>
            <a:headEnd type="none" w="med" len="med"/>
            <a:tailEnd type="oval" w="med" len="med"/>
          </a:ln>
        </p:spPr>
      </p:cxnSp>
      <p:cxnSp>
        <p:nvCxnSpPr>
          <p:cNvPr id="625" name="Google Shape;625;p33"/>
          <p:cNvCxnSpPr>
            <a:stCxn id="613" idx="2"/>
            <a:endCxn id="621" idx="0"/>
          </p:cNvCxnSpPr>
          <p:nvPr/>
        </p:nvCxnSpPr>
        <p:spPr>
          <a:xfrm rot="-5400000" flipH="1">
            <a:off x="7731525" y="2880775"/>
            <a:ext cx="747900" cy="600"/>
          </a:xfrm>
          <a:prstGeom prst="curvedConnector3">
            <a:avLst>
              <a:gd name="adj1" fmla="val 50002"/>
            </a:avLst>
          </a:prstGeom>
          <a:noFill/>
          <a:ln w="19050" cap="flat" cmpd="sng">
            <a:solidFill>
              <a:srgbClr val="6A0FBA"/>
            </a:solidFill>
            <a:prstDash val="solid"/>
            <a:round/>
            <a:headEnd type="none" w="med" len="med"/>
            <a:tailEnd type="oval"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34"/>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latin typeface="Sora"/>
                <a:ea typeface="Sora"/>
                <a:cs typeface="Sora"/>
                <a:sym typeface="Sora"/>
              </a:rPr>
              <a:t>Chunking</a:t>
            </a:r>
            <a:endParaRPr b="1">
              <a:latin typeface="Sora"/>
              <a:ea typeface="Sora"/>
              <a:cs typeface="Sora"/>
              <a:sym typeface="Sora"/>
            </a:endParaRPr>
          </a:p>
        </p:txBody>
      </p:sp>
      <p:sp>
        <p:nvSpPr>
          <p:cNvPr id="631" name="Google Shape;631;p34"/>
          <p:cNvSpPr txBox="1">
            <a:spLocks noGrp="1"/>
          </p:cNvSpPr>
          <p:nvPr>
            <p:ph type="body" idx="4294967295"/>
          </p:nvPr>
        </p:nvSpPr>
        <p:spPr>
          <a:xfrm>
            <a:off x="826050" y="1152469"/>
            <a:ext cx="7818000" cy="1671000"/>
          </a:xfrm>
          <a:prstGeom prst="rect">
            <a:avLst/>
          </a:prstGeom>
        </p:spPr>
        <p:txBody>
          <a:bodyPr spcFirstLastPara="1" wrap="square" lIns="91425" tIns="91425" rIns="91425" bIns="91425" anchor="t" anchorCtr="0">
            <a:normAutofit fontScale="92500" lnSpcReduction="10000"/>
          </a:bodyPr>
          <a:lstStyle/>
          <a:p>
            <a:pPr marL="0" lvl="0" indent="0" algn="just" rtl="0">
              <a:spcBef>
                <a:spcPts val="0"/>
              </a:spcBef>
              <a:spcAft>
                <a:spcPts val="1200"/>
              </a:spcAft>
              <a:buNone/>
            </a:pPr>
            <a:r>
              <a:rPr lang="es" sz="1700" dirty="0">
                <a:solidFill>
                  <a:schemeClr val="dk1"/>
                </a:solidFill>
                <a:latin typeface="Work Sans Medium"/>
                <a:ea typeface="Work Sans Medium"/>
                <a:cs typeface="Work Sans Medium"/>
                <a:sym typeface="Work Sans Medium"/>
              </a:rPr>
              <a:t>La fragmentación o Chunking es un proceso del lenguaje natural que identifica las partes constituyentes de las oraciones (sustantivos, verbos, adjetivos, etc.) y las vincula a unidades de orden superior que tienen significados gramaticales discretos (grupos de sustantivos o frases, grupos de verbos, etc.)</a:t>
            </a:r>
            <a:endParaRPr sz="1700" dirty="0">
              <a:solidFill>
                <a:schemeClr val="dk1"/>
              </a:solidFill>
              <a:latin typeface="Work Sans Medium"/>
              <a:ea typeface="Work Sans Medium"/>
              <a:cs typeface="Work Sans Medium"/>
              <a:sym typeface="Work Sans Medium"/>
            </a:endParaRPr>
          </a:p>
        </p:txBody>
      </p:sp>
      <p:pic>
        <p:nvPicPr>
          <p:cNvPr id="632" name="Google Shape;632;p34"/>
          <p:cNvPicPr preferRelativeResize="0"/>
          <p:nvPr/>
        </p:nvPicPr>
        <p:blipFill>
          <a:blip r:embed="rId3">
            <a:alphaModFix/>
          </a:blip>
          <a:stretch>
            <a:fillRect/>
          </a:stretch>
        </p:blipFill>
        <p:spPr>
          <a:xfrm>
            <a:off x="981694" y="2823544"/>
            <a:ext cx="7506563" cy="158608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5"/>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latin typeface="Sora"/>
                <a:ea typeface="Sora"/>
                <a:cs typeface="Sora"/>
                <a:sym typeface="Sora"/>
              </a:rPr>
              <a:t>Reconocimiento de </a:t>
            </a:r>
            <a:endParaRPr b="1">
              <a:latin typeface="Sora"/>
              <a:ea typeface="Sora"/>
              <a:cs typeface="Sora"/>
              <a:sym typeface="Sora"/>
            </a:endParaRPr>
          </a:p>
          <a:p>
            <a:pPr marL="0" lvl="0" indent="0" algn="l" rtl="0">
              <a:spcBef>
                <a:spcPts val="0"/>
              </a:spcBef>
              <a:spcAft>
                <a:spcPts val="0"/>
              </a:spcAft>
              <a:buNone/>
            </a:pPr>
            <a:r>
              <a:rPr lang="es">
                <a:latin typeface="Sora"/>
                <a:ea typeface="Sora"/>
                <a:cs typeface="Sora"/>
                <a:sym typeface="Sora"/>
              </a:rPr>
              <a:t>entidades nombradas</a:t>
            </a:r>
            <a:endParaRPr>
              <a:latin typeface="Sora"/>
              <a:ea typeface="Sora"/>
              <a:cs typeface="Sora"/>
              <a:sym typeface="Sora"/>
            </a:endParaRPr>
          </a:p>
        </p:txBody>
      </p:sp>
      <p:sp>
        <p:nvSpPr>
          <p:cNvPr id="638" name="Google Shape;638;p35"/>
          <p:cNvSpPr txBox="1">
            <a:spLocks noGrp="1"/>
          </p:cNvSpPr>
          <p:nvPr>
            <p:ph type="body" idx="4294967295"/>
          </p:nvPr>
        </p:nvSpPr>
        <p:spPr>
          <a:xfrm>
            <a:off x="752850" y="1497131"/>
            <a:ext cx="7833900" cy="9465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Clr>
                <a:schemeClr val="dk1"/>
              </a:buClr>
              <a:buSzPts val="1100"/>
              <a:buFont typeface="Arial"/>
              <a:buNone/>
            </a:pPr>
            <a:r>
              <a:rPr lang="es" sz="1500" dirty="0">
                <a:solidFill>
                  <a:schemeClr val="dk1"/>
                </a:solidFill>
                <a:latin typeface="Work Sans Medium"/>
                <a:ea typeface="Work Sans Medium"/>
                <a:cs typeface="Work Sans Medium"/>
                <a:sym typeface="Work Sans Medium"/>
              </a:rPr>
              <a:t>El reconocimiento de entidades nombradas (NER) tiene como objetivo encontrar entidades nombradas en el texto y clasificarlas en categorías predefinidas (nombres de personas, ubicaciones, organizaciones, tiempos, etc.).</a:t>
            </a:r>
            <a:endParaRPr sz="1700" dirty="0"/>
          </a:p>
        </p:txBody>
      </p:sp>
      <p:pic>
        <p:nvPicPr>
          <p:cNvPr id="639" name="Google Shape;639;p35"/>
          <p:cNvPicPr preferRelativeResize="0"/>
          <p:nvPr/>
        </p:nvPicPr>
        <p:blipFill>
          <a:blip r:embed="rId3">
            <a:alphaModFix/>
          </a:blip>
          <a:stretch>
            <a:fillRect/>
          </a:stretch>
        </p:blipFill>
        <p:spPr>
          <a:xfrm>
            <a:off x="1907006" y="2538056"/>
            <a:ext cx="5329969" cy="1784213"/>
          </a:xfrm>
          <a:prstGeom prst="rect">
            <a:avLst/>
          </a:prstGeom>
          <a:noFill/>
          <a:ln>
            <a:noFill/>
          </a:ln>
        </p:spPr>
      </p:pic>
      <p:sp>
        <p:nvSpPr>
          <p:cNvPr id="640" name="Google Shape;640;p35"/>
          <p:cNvSpPr txBox="1"/>
          <p:nvPr/>
        </p:nvSpPr>
        <p:spPr>
          <a:xfrm>
            <a:off x="2273175" y="4322269"/>
            <a:ext cx="4907400" cy="2616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s" sz="800">
                <a:latin typeface="Work Sans Medium"/>
                <a:ea typeface="Work Sans Medium"/>
                <a:cs typeface="Work Sans Medium"/>
                <a:sym typeface="Work Sans Medium"/>
              </a:rPr>
              <a:t>Imagen de referencia, tomada de </a:t>
            </a:r>
            <a:r>
              <a:rPr lang="es" sz="800" u="sng">
                <a:solidFill>
                  <a:srgbClr val="FF59A4"/>
                </a:solidFill>
                <a:latin typeface="Work Sans Medium"/>
                <a:ea typeface="Work Sans Medium"/>
                <a:cs typeface="Work Sans Medium"/>
                <a:sym typeface="Work Sans Medium"/>
                <a:hlinkClick r:id="rId4">
                  <a:extLst>
                    <a:ext uri="{A12FA001-AC4F-418D-AE19-62706E023703}">
                      <ahyp:hlinkClr xmlns:ahyp="http://schemas.microsoft.com/office/drawing/2018/hyperlinkcolor" val="tx"/>
                    </a:ext>
                  </a:extLst>
                </a:hlinkClick>
              </a:rPr>
              <a:t>“Named Entity Recognition (NER)[NLP, Python]”</a:t>
            </a:r>
            <a:r>
              <a:rPr lang="es" sz="800">
                <a:latin typeface="Work Sans Medium"/>
                <a:ea typeface="Work Sans Medium"/>
                <a:cs typeface="Work Sans Medium"/>
                <a:sym typeface="Work Sans Medium"/>
              </a:rPr>
              <a:t>, Yash Jain.</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3"/>
          <p:cNvSpPr txBox="1"/>
          <p:nvPr/>
        </p:nvSpPr>
        <p:spPr>
          <a:xfrm>
            <a:off x="1255931" y="1435369"/>
            <a:ext cx="2268600" cy="509400"/>
          </a:xfrm>
          <a:prstGeom prst="rect">
            <a:avLst/>
          </a:prstGeom>
          <a:noFill/>
          <a:ln>
            <a:noFill/>
          </a:ln>
        </p:spPr>
        <p:txBody>
          <a:bodyPr spcFirstLastPara="1" wrap="square" lIns="54000" tIns="54000" rIns="54000" bIns="54000" anchor="t" anchorCtr="0">
            <a:spAutoFit/>
          </a:bodyPr>
          <a:lstStyle/>
          <a:p>
            <a:pPr marL="0" lvl="0" indent="0" algn="l" rtl="0">
              <a:spcBef>
                <a:spcPts val="0"/>
              </a:spcBef>
              <a:spcAft>
                <a:spcPts val="0"/>
              </a:spcAft>
              <a:buNone/>
            </a:pPr>
            <a:r>
              <a:rPr lang="es" sz="1500" b="1">
                <a:solidFill>
                  <a:srgbClr val="CC00CC"/>
                </a:solidFill>
                <a:latin typeface="Sora"/>
                <a:ea typeface="Sora"/>
                <a:cs typeface="Sora"/>
                <a:sym typeface="Sora"/>
              </a:rPr>
              <a:t>Daily</a:t>
            </a:r>
            <a:endParaRPr sz="1500" b="1">
              <a:solidFill>
                <a:srgbClr val="CC00CC"/>
              </a:solidFill>
              <a:latin typeface="Sora"/>
              <a:ea typeface="Sora"/>
              <a:cs typeface="Sora"/>
              <a:sym typeface="Sora"/>
            </a:endParaRPr>
          </a:p>
          <a:p>
            <a:pPr marL="0" lvl="0" indent="0" algn="l" rtl="0">
              <a:spcBef>
                <a:spcPts val="0"/>
              </a:spcBef>
              <a:spcAft>
                <a:spcPts val="0"/>
              </a:spcAft>
              <a:buNone/>
            </a:pPr>
            <a:r>
              <a:rPr lang="es" sz="1100">
                <a:solidFill>
                  <a:srgbClr val="004987"/>
                </a:solidFill>
                <a:latin typeface="Work Sans Medium"/>
                <a:ea typeface="Work Sans Medium"/>
                <a:cs typeface="Work Sans Medium"/>
                <a:sym typeface="Work Sans Medium"/>
              </a:rPr>
              <a:t>Dudas y progreso de la semana</a:t>
            </a:r>
            <a:endParaRPr sz="1100">
              <a:solidFill>
                <a:srgbClr val="004987"/>
              </a:solidFill>
              <a:latin typeface="Work Sans Medium"/>
              <a:ea typeface="Work Sans Medium"/>
              <a:cs typeface="Work Sans Medium"/>
              <a:sym typeface="Work Sans Medium"/>
            </a:endParaRPr>
          </a:p>
        </p:txBody>
      </p:sp>
      <p:sp>
        <p:nvSpPr>
          <p:cNvPr id="498" name="Google Shape;498;p23"/>
          <p:cNvSpPr txBox="1"/>
          <p:nvPr/>
        </p:nvSpPr>
        <p:spPr>
          <a:xfrm>
            <a:off x="1255931" y="1989863"/>
            <a:ext cx="1945200" cy="740100"/>
          </a:xfrm>
          <a:prstGeom prst="rect">
            <a:avLst/>
          </a:prstGeom>
          <a:noFill/>
          <a:ln>
            <a:noFill/>
          </a:ln>
        </p:spPr>
        <p:txBody>
          <a:bodyPr spcFirstLastPara="1" wrap="square" lIns="54000" tIns="54000" rIns="54000" bIns="54000" anchor="t" anchorCtr="0">
            <a:spAutoFit/>
          </a:bodyPr>
          <a:lstStyle/>
          <a:p>
            <a:pPr marL="0" lvl="0" indent="0" algn="l" rtl="0">
              <a:spcBef>
                <a:spcPts val="0"/>
              </a:spcBef>
              <a:spcAft>
                <a:spcPts val="0"/>
              </a:spcAft>
              <a:buNone/>
            </a:pPr>
            <a:r>
              <a:rPr lang="es" sz="1500" b="1">
                <a:solidFill>
                  <a:srgbClr val="CC00CC"/>
                </a:solidFill>
                <a:latin typeface="Sora"/>
                <a:ea typeface="Sora"/>
                <a:cs typeface="Sora"/>
                <a:sym typeface="Sora"/>
              </a:rPr>
              <a:t>Procesamiento de lenguaje natural</a:t>
            </a:r>
            <a:endParaRPr sz="1500" b="1">
              <a:solidFill>
                <a:srgbClr val="CC00CC"/>
              </a:solidFill>
              <a:latin typeface="Sora"/>
              <a:ea typeface="Sora"/>
              <a:cs typeface="Sora"/>
              <a:sym typeface="Sora"/>
            </a:endParaRPr>
          </a:p>
          <a:p>
            <a:pPr marL="0" lvl="0" indent="0" algn="l" rtl="0">
              <a:spcBef>
                <a:spcPts val="0"/>
              </a:spcBef>
              <a:spcAft>
                <a:spcPts val="0"/>
              </a:spcAft>
              <a:buNone/>
            </a:pPr>
            <a:r>
              <a:rPr lang="es" sz="1100">
                <a:solidFill>
                  <a:srgbClr val="004987"/>
                </a:solidFill>
                <a:latin typeface="Work Sans Medium"/>
                <a:ea typeface="Work Sans Medium"/>
                <a:cs typeface="Work Sans Medium"/>
                <a:sym typeface="Work Sans Medium"/>
              </a:rPr>
              <a:t>Introducción</a:t>
            </a:r>
            <a:endParaRPr sz="1100">
              <a:solidFill>
                <a:srgbClr val="004987"/>
              </a:solidFill>
              <a:latin typeface="Work Sans Medium"/>
              <a:ea typeface="Work Sans Medium"/>
              <a:cs typeface="Work Sans Medium"/>
              <a:sym typeface="Work Sans Medium"/>
            </a:endParaRPr>
          </a:p>
        </p:txBody>
      </p:sp>
      <p:sp>
        <p:nvSpPr>
          <p:cNvPr id="499" name="Google Shape;499;p23"/>
          <p:cNvSpPr txBox="1"/>
          <p:nvPr/>
        </p:nvSpPr>
        <p:spPr>
          <a:xfrm>
            <a:off x="1255931" y="2822456"/>
            <a:ext cx="2268600" cy="847800"/>
          </a:xfrm>
          <a:prstGeom prst="rect">
            <a:avLst/>
          </a:prstGeom>
          <a:noFill/>
          <a:ln>
            <a:noFill/>
          </a:ln>
        </p:spPr>
        <p:txBody>
          <a:bodyPr spcFirstLastPara="1" wrap="square" lIns="54000" tIns="54000" rIns="54000" bIns="54000" anchor="t" anchorCtr="0">
            <a:spAutoFit/>
          </a:bodyPr>
          <a:lstStyle/>
          <a:p>
            <a:pPr marL="0" lvl="0" indent="0" algn="l" rtl="0">
              <a:spcBef>
                <a:spcPts val="0"/>
              </a:spcBef>
              <a:spcAft>
                <a:spcPts val="0"/>
              </a:spcAft>
              <a:buNone/>
            </a:pPr>
            <a:r>
              <a:rPr lang="es" sz="1500" b="1">
                <a:solidFill>
                  <a:srgbClr val="CC00CC"/>
                </a:solidFill>
                <a:latin typeface="Sora"/>
                <a:ea typeface="Sora"/>
                <a:cs typeface="Sora"/>
                <a:sym typeface="Sora"/>
              </a:rPr>
              <a:t>Limpieza de datos</a:t>
            </a:r>
            <a:endParaRPr sz="1500" b="1">
              <a:solidFill>
                <a:srgbClr val="CC00CC"/>
              </a:solidFill>
              <a:latin typeface="Sora"/>
              <a:ea typeface="Sora"/>
              <a:cs typeface="Sora"/>
              <a:sym typeface="Sora"/>
            </a:endParaRPr>
          </a:p>
          <a:p>
            <a:pPr marL="0" lvl="0" indent="0" algn="l" rtl="0">
              <a:spcBef>
                <a:spcPts val="0"/>
              </a:spcBef>
              <a:spcAft>
                <a:spcPts val="0"/>
              </a:spcAft>
              <a:buClr>
                <a:schemeClr val="dk1"/>
              </a:buClr>
              <a:buSzPts val="800"/>
              <a:buFont typeface="Arial"/>
              <a:buNone/>
            </a:pPr>
            <a:r>
              <a:rPr lang="es" sz="1100">
                <a:solidFill>
                  <a:srgbClr val="004987"/>
                </a:solidFill>
                <a:latin typeface="Work Sans Medium"/>
                <a:ea typeface="Work Sans Medium"/>
                <a:cs typeface="Work Sans Medium"/>
                <a:sym typeface="Work Sans Medium"/>
              </a:rPr>
              <a:t>Convertir a minúsculas /Quitar números/ Quitar signos /Quitar espacios no útiles</a:t>
            </a:r>
            <a:endParaRPr sz="1100">
              <a:solidFill>
                <a:srgbClr val="004987"/>
              </a:solidFill>
              <a:latin typeface="Work Sans Medium"/>
              <a:ea typeface="Work Sans Medium"/>
              <a:cs typeface="Work Sans Medium"/>
              <a:sym typeface="Work Sans Medium"/>
            </a:endParaRPr>
          </a:p>
        </p:txBody>
      </p:sp>
      <p:sp>
        <p:nvSpPr>
          <p:cNvPr id="500" name="Google Shape;500;p23"/>
          <p:cNvSpPr txBox="1"/>
          <p:nvPr/>
        </p:nvSpPr>
        <p:spPr>
          <a:xfrm>
            <a:off x="1255931" y="3737625"/>
            <a:ext cx="1522500" cy="339900"/>
          </a:xfrm>
          <a:prstGeom prst="rect">
            <a:avLst/>
          </a:prstGeom>
          <a:noFill/>
          <a:ln>
            <a:noFill/>
          </a:ln>
        </p:spPr>
        <p:txBody>
          <a:bodyPr spcFirstLastPara="1" wrap="square" lIns="54000" tIns="54000" rIns="54000" bIns="54000" anchor="t" anchorCtr="0">
            <a:spAutoFit/>
          </a:bodyPr>
          <a:lstStyle/>
          <a:p>
            <a:pPr marL="0" lvl="0" indent="0" algn="l" rtl="0">
              <a:spcBef>
                <a:spcPts val="0"/>
              </a:spcBef>
              <a:spcAft>
                <a:spcPts val="0"/>
              </a:spcAft>
              <a:buNone/>
            </a:pPr>
            <a:r>
              <a:rPr lang="es" sz="1500" b="1">
                <a:solidFill>
                  <a:srgbClr val="CC00CC"/>
                </a:solidFill>
                <a:latin typeface="Sora"/>
                <a:ea typeface="Sora"/>
                <a:cs typeface="Sora"/>
                <a:sym typeface="Sora"/>
              </a:rPr>
              <a:t>Tokenización</a:t>
            </a:r>
            <a:endParaRPr sz="1100" b="1">
              <a:solidFill>
                <a:srgbClr val="CC00CC"/>
              </a:solidFill>
              <a:latin typeface="Sora"/>
              <a:ea typeface="Sora"/>
              <a:cs typeface="Sora"/>
              <a:sym typeface="Sora"/>
            </a:endParaRPr>
          </a:p>
        </p:txBody>
      </p:sp>
      <p:sp>
        <p:nvSpPr>
          <p:cNvPr id="501" name="Google Shape;501;p23"/>
          <p:cNvSpPr txBox="1"/>
          <p:nvPr/>
        </p:nvSpPr>
        <p:spPr>
          <a:xfrm>
            <a:off x="3616781" y="1467208"/>
            <a:ext cx="2127000" cy="509400"/>
          </a:xfrm>
          <a:prstGeom prst="rect">
            <a:avLst/>
          </a:prstGeom>
          <a:noFill/>
          <a:ln>
            <a:noFill/>
          </a:ln>
        </p:spPr>
        <p:txBody>
          <a:bodyPr spcFirstLastPara="1" wrap="square" lIns="54000" tIns="54000" rIns="54000" bIns="54000" anchor="t" anchorCtr="0">
            <a:spAutoFit/>
          </a:bodyPr>
          <a:lstStyle/>
          <a:p>
            <a:pPr marL="0" lvl="0" indent="0" algn="l" rtl="0">
              <a:spcBef>
                <a:spcPts val="0"/>
              </a:spcBef>
              <a:spcAft>
                <a:spcPts val="0"/>
              </a:spcAft>
              <a:buNone/>
            </a:pPr>
            <a:r>
              <a:rPr lang="es" sz="1500" b="1">
                <a:solidFill>
                  <a:srgbClr val="CC00CC"/>
                </a:solidFill>
                <a:latin typeface="Sora"/>
                <a:ea typeface="Sora"/>
                <a:cs typeface="Sora"/>
                <a:sym typeface="Sora"/>
              </a:rPr>
              <a:t>Break</a:t>
            </a:r>
            <a:endParaRPr sz="1500" b="1">
              <a:solidFill>
                <a:srgbClr val="CC00CC"/>
              </a:solidFill>
              <a:latin typeface="Sora"/>
              <a:ea typeface="Sora"/>
              <a:cs typeface="Sora"/>
              <a:sym typeface="Sora"/>
            </a:endParaRPr>
          </a:p>
          <a:p>
            <a:pPr marL="0" lvl="0" indent="0" algn="l" rtl="0">
              <a:spcBef>
                <a:spcPts val="0"/>
              </a:spcBef>
              <a:spcAft>
                <a:spcPts val="0"/>
              </a:spcAft>
              <a:buNone/>
            </a:pPr>
            <a:r>
              <a:rPr lang="es" sz="1100">
                <a:solidFill>
                  <a:srgbClr val="004987"/>
                </a:solidFill>
                <a:latin typeface="Work Sans Medium"/>
                <a:ea typeface="Work Sans Medium"/>
                <a:cs typeface="Work Sans Medium"/>
                <a:sym typeface="Work Sans Medium"/>
              </a:rPr>
              <a:t>20 minutos de descanso</a:t>
            </a:r>
            <a:endParaRPr sz="1100">
              <a:solidFill>
                <a:srgbClr val="004987"/>
              </a:solidFill>
              <a:latin typeface="Work Sans Medium"/>
              <a:ea typeface="Work Sans Medium"/>
              <a:cs typeface="Work Sans Medium"/>
              <a:sym typeface="Work Sans Medium"/>
            </a:endParaRPr>
          </a:p>
        </p:txBody>
      </p:sp>
      <p:sp>
        <p:nvSpPr>
          <p:cNvPr id="502" name="Google Shape;502;p23"/>
          <p:cNvSpPr txBox="1"/>
          <p:nvPr/>
        </p:nvSpPr>
        <p:spPr>
          <a:xfrm>
            <a:off x="3616781" y="2068794"/>
            <a:ext cx="2127000" cy="339900"/>
          </a:xfrm>
          <a:prstGeom prst="rect">
            <a:avLst/>
          </a:prstGeom>
          <a:noFill/>
          <a:ln>
            <a:noFill/>
          </a:ln>
        </p:spPr>
        <p:txBody>
          <a:bodyPr spcFirstLastPara="1" wrap="square" lIns="54000" tIns="54000" rIns="54000" bIns="54000" anchor="t" anchorCtr="0">
            <a:spAutoFit/>
          </a:bodyPr>
          <a:lstStyle/>
          <a:p>
            <a:pPr marL="0" lvl="0" indent="0" algn="l" rtl="0">
              <a:spcBef>
                <a:spcPts val="0"/>
              </a:spcBef>
              <a:spcAft>
                <a:spcPts val="0"/>
              </a:spcAft>
              <a:buNone/>
            </a:pPr>
            <a:r>
              <a:rPr lang="es" sz="1500" b="1">
                <a:solidFill>
                  <a:srgbClr val="CC00CC"/>
                </a:solidFill>
                <a:latin typeface="Sora"/>
                <a:ea typeface="Sora"/>
                <a:cs typeface="Sora"/>
                <a:sym typeface="Sora"/>
              </a:rPr>
              <a:t>Palabras de stop</a:t>
            </a:r>
            <a:endParaRPr sz="1100">
              <a:solidFill>
                <a:srgbClr val="CC00CC"/>
              </a:solidFill>
              <a:latin typeface="Work Sans Medium"/>
              <a:ea typeface="Work Sans Medium"/>
              <a:cs typeface="Work Sans Medium"/>
              <a:sym typeface="Work Sans Medium"/>
            </a:endParaRPr>
          </a:p>
        </p:txBody>
      </p:sp>
      <p:sp>
        <p:nvSpPr>
          <p:cNvPr id="503" name="Google Shape;503;p23"/>
          <p:cNvSpPr txBox="1"/>
          <p:nvPr/>
        </p:nvSpPr>
        <p:spPr>
          <a:xfrm>
            <a:off x="3616781" y="2664150"/>
            <a:ext cx="1383000" cy="339900"/>
          </a:xfrm>
          <a:prstGeom prst="rect">
            <a:avLst/>
          </a:prstGeom>
          <a:noFill/>
          <a:ln>
            <a:noFill/>
          </a:ln>
        </p:spPr>
        <p:txBody>
          <a:bodyPr spcFirstLastPara="1" wrap="square" lIns="54000" tIns="54000" rIns="54000" bIns="54000" anchor="t" anchorCtr="0">
            <a:spAutoFit/>
          </a:bodyPr>
          <a:lstStyle/>
          <a:p>
            <a:pPr marL="0" lvl="0" indent="0" algn="l" rtl="0">
              <a:spcBef>
                <a:spcPts val="0"/>
              </a:spcBef>
              <a:spcAft>
                <a:spcPts val="0"/>
              </a:spcAft>
              <a:buNone/>
            </a:pPr>
            <a:r>
              <a:rPr lang="es" sz="1500" b="1">
                <a:solidFill>
                  <a:srgbClr val="CC00CC"/>
                </a:solidFill>
                <a:latin typeface="Sora"/>
                <a:ea typeface="Sora"/>
                <a:cs typeface="Sora"/>
                <a:sym typeface="Sora"/>
              </a:rPr>
              <a:t>Derivación</a:t>
            </a:r>
            <a:endParaRPr sz="1100">
              <a:solidFill>
                <a:srgbClr val="CC00CC"/>
              </a:solidFill>
              <a:latin typeface="Work Sans Medium"/>
              <a:ea typeface="Work Sans Medium"/>
              <a:cs typeface="Work Sans Medium"/>
              <a:sym typeface="Work Sans Medium"/>
            </a:endParaRPr>
          </a:p>
        </p:txBody>
      </p:sp>
      <p:sp>
        <p:nvSpPr>
          <p:cNvPr id="504" name="Google Shape;504;p23"/>
          <p:cNvSpPr txBox="1"/>
          <p:nvPr/>
        </p:nvSpPr>
        <p:spPr>
          <a:xfrm>
            <a:off x="3616781" y="3202350"/>
            <a:ext cx="1476600" cy="339900"/>
          </a:xfrm>
          <a:prstGeom prst="rect">
            <a:avLst/>
          </a:prstGeom>
          <a:noFill/>
          <a:ln>
            <a:noFill/>
          </a:ln>
        </p:spPr>
        <p:txBody>
          <a:bodyPr spcFirstLastPara="1" wrap="square" lIns="54000" tIns="54000" rIns="54000" bIns="54000" anchor="t" anchorCtr="0">
            <a:spAutoFit/>
          </a:bodyPr>
          <a:lstStyle/>
          <a:p>
            <a:pPr marL="0" lvl="0" indent="0" algn="l" rtl="0">
              <a:spcBef>
                <a:spcPts val="0"/>
              </a:spcBef>
              <a:spcAft>
                <a:spcPts val="0"/>
              </a:spcAft>
              <a:buNone/>
            </a:pPr>
            <a:r>
              <a:rPr lang="es" sz="1500" b="1">
                <a:solidFill>
                  <a:srgbClr val="CC00CC"/>
                </a:solidFill>
                <a:latin typeface="Sora"/>
                <a:ea typeface="Sora"/>
                <a:cs typeface="Sora"/>
                <a:sym typeface="Sora"/>
              </a:rPr>
              <a:t>Lematización</a:t>
            </a:r>
            <a:endParaRPr sz="1100">
              <a:solidFill>
                <a:srgbClr val="CC00CC"/>
              </a:solidFill>
              <a:latin typeface="Work Sans Medium"/>
              <a:ea typeface="Work Sans Medium"/>
              <a:cs typeface="Work Sans Medium"/>
              <a:sym typeface="Work Sans Medium"/>
            </a:endParaRPr>
          </a:p>
        </p:txBody>
      </p:sp>
      <p:sp>
        <p:nvSpPr>
          <p:cNvPr id="505" name="Google Shape;505;p23"/>
          <p:cNvSpPr txBox="1"/>
          <p:nvPr/>
        </p:nvSpPr>
        <p:spPr>
          <a:xfrm>
            <a:off x="3616781" y="3740550"/>
            <a:ext cx="1698000" cy="339900"/>
          </a:xfrm>
          <a:prstGeom prst="rect">
            <a:avLst/>
          </a:prstGeom>
          <a:noFill/>
          <a:ln>
            <a:noFill/>
          </a:ln>
        </p:spPr>
        <p:txBody>
          <a:bodyPr spcFirstLastPara="1" wrap="square" lIns="54000" tIns="54000" rIns="54000" bIns="54000" anchor="t" anchorCtr="0">
            <a:spAutoFit/>
          </a:bodyPr>
          <a:lstStyle/>
          <a:p>
            <a:pPr marL="0" lvl="0" indent="0" algn="l" rtl="0">
              <a:spcBef>
                <a:spcPts val="0"/>
              </a:spcBef>
              <a:spcAft>
                <a:spcPts val="0"/>
              </a:spcAft>
              <a:buNone/>
            </a:pPr>
            <a:r>
              <a:rPr lang="es" sz="1500" b="1">
                <a:solidFill>
                  <a:srgbClr val="CC00CC"/>
                </a:solidFill>
                <a:latin typeface="Sora"/>
                <a:ea typeface="Sora"/>
                <a:cs typeface="Sora"/>
                <a:sym typeface="Sora"/>
              </a:rPr>
              <a:t>Etiquetado POS</a:t>
            </a:r>
            <a:endParaRPr sz="1500" b="1">
              <a:solidFill>
                <a:srgbClr val="CC00CC"/>
              </a:solidFill>
              <a:latin typeface="Sora"/>
              <a:ea typeface="Sora"/>
              <a:cs typeface="Sora"/>
              <a:sym typeface="Sora"/>
            </a:endParaRPr>
          </a:p>
        </p:txBody>
      </p:sp>
      <p:sp>
        <p:nvSpPr>
          <p:cNvPr id="506" name="Google Shape;506;p23"/>
          <p:cNvSpPr txBox="1"/>
          <p:nvPr/>
        </p:nvSpPr>
        <p:spPr>
          <a:xfrm>
            <a:off x="5835881" y="1435369"/>
            <a:ext cx="1089600" cy="339900"/>
          </a:xfrm>
          <a:prstGeom prst="rect">
            <a:avLst/>
          </a:prstGeom>
          <a:noFill/>
          <a:ln>
            <a:noFill/>
          </a:ln>
        </p:spPr>
        <p:txBody>
          <a:bodyPr spcFirstLastPara="1" wrap="square" lIns="54000" tIns="54000" rIns="54000" bIns="54000" anchor="t" anchorCtr="0">
            <a:spAutoFit/>
          </a:bodyPr>
          <a:lstStyle/>
          <a:p>
            <a:pPr marL="0" lvl="0" indent="0" algn="l" rtl="0">
              <a:spcBef>
                <a:spcPts val="0"/>
              </a:spcBef>
              <a:spcAft>
                <a:spcPts val="0"/>
              </a:spcAft>
              <a:buNone/>
            </a:pPr>
            <a:r>
              <a:rPr lang="es" sz="1500" b="1">
                <a:solidFill>
                  <a:srgbClr val="CC00CC"/>
                </a:solidFill>
                <a:latin typeface="Sora"/>
                <a:ea typeface="Sora"/>
                <a:cs typeface="Sora"/>
                <a:sym typeface="Sora"/>
              </a:rPr>
              <a:t>Chunking</a:t>
            </a:r>
            <a:endParaRPr sz="1100">
              <a:solidFill>
                <a:srgbClr val="CC00CC"/>
              </a:solidFill>
              <a:latin typeface="Work Sans Medium"/>
              <a:ea typeface="Work Sans Medium"/>
              <a:cs typeface="Work Sans Medium"/>
              <a:sym typeface="Work Sans Medium"/>
            </a:endParaRPr>
          </a:p>
        </p:txBody>
      </p:sp>
      <p:sp>
        <p:nvSpPr>
          <p:cNvPr id="507" name="Google Shape;507;p23"/>
          <p:cNvSpPr txBox="1"/>
          <p:nvPr/>
        </p:nvSpPr>
        <p:spPr>
          <a:xfrm>
            <a:off x="5835881" y="1994044"/>
            <a:ext cx="2166000" cy="570900"/>
          </a:xfrm>
          <a:prstGeom prst="rect">
            <a:avLst/>
          </a:prstGeom>
          <a:noFill/>
          <a:ln>
            <a:noFill/>
          </a:ln>
        </p:spPr>
        <p:txBody>
          <a:bodyPr spcFirstLastPara="1" wrap="square" lIns="54000" tIns="54000" rIns="54000" bIns="54000" anchor="t" anchorCtr="0">
            <a:spAutoFit/>
          </a:bodyPr>
          <a:lstStyle/>
          <a:p>
            <a:pPr marL="0" lvl="0" indent="0" algn="l" rtl="0">
              <a:spcBef>
                <a:spcPts val="0"/>
              </a:spcBef>
              <a:spcAft>
                <a:spcPts val="0"/>
              </a:spcAft>
              <a:buNone/>
            </a:pPr>
            <a:r>
              <a:rPr lang="es" sz="1500" b="1">
                <a:solidFill>
                  <a:srgbClr val="CC00CC"/>
                </a:solidFill>
                <a:latin typeface="Sora"/>
                <a:ea typeface="Sora"/>
                <a:cs typeface="Sora"/>
                <a:sym typeface="Sora"/>
              </a:rPr>
              <a:t>Reconocimiento de entidad nombrada</a:t>
            </a:r>
            <a:endParaRPr sz="1500" b="1">
              <a:solidFill>
                <a:srgbClr val="CC00CC"/>
              </a:solidFill>
              <a:latin typeface="Sora"/>
              <a:ea typeface="Sora"/>
              <a:cs typeface="Sora"/>
              <a:sym typeface="Sora"/>
            </a:endParaRPr>
          </a:p>
        </p:txBody>
      </p:sp>
      <p:sp>
        <p:nvSpPr>
          <p:cNvPr id="508" name="Google Shape;508;p23"/>
          <p:cNvSpPr txBox="1"/>
          <p:nvPr/>
        </p:nvSpPr>
        <p:spPr>
          <a:xfrm>
            <a:off x="5835881" y="2726419"/>
            <a:ext cx="1592700" cy="570900"/>
          </a:xfrm>
          <a:prstGeom prst="rect">
            <a:avLst/>
          </a:prstGeom>
          <a:noFill/>
          <a:ln>
            <a:noFill/>
          </a:ln>
        </p:spPr>
        <p:txBody>
          <a:bodyPr spcFirstLastPara="1" wrap="square" lIns="54000" tIns="54000" rIns="54000" bIns="54000" anchor="t" anchorCtr="0">
            <a:spAutoFit/>
          </a:bodyPr>
          <a:lstStyle/>
          <a:p>
            <a:pPr marL="0" lvl="0" indent="0" algn="l" rtl="0">
              <a:spcBef>
                <a:spcPts val="0"/>
              </a:spcBef>
              <a:spcAft>
                <a:spcPts val="0"/>
              </a:spcAft>
              <a:buNone/>
            </a:pPr>
            <a:r>
              <a:rPr lang="es" sz="1500" b="1">
                <a:solidFill>
                  <a:srgbClr val="CC00CC"/>
                </a:solidFill>
                <a:latin typeface="Sora"/>
                <a:ea typeface="Sora"/>
                <a:cs typeface="Sora"/>
                <a:sym typeface="Sora"/>
              </a:rPr>
              <a:t>Extracción de relaciones</a:t>
            </a:r>
            <a:endParaRPr sz="1500" b="1">
              <a:solidFill>
                <a:srgbClr val="CC00CC"/>
              </a:solidFill>
              <a:latin typeface="Sora"/>
              <a:ea typeface="Sora"/>
              <a:cs typeface="Sora"/>
              <a:sym typeface="Sora"/>
            </a:endParaRPr>
          </a:p>
        </p:txBody>
      </p:sp>
      <p:sp>
        <p:nvSpPr>
          <p:cNvPr id="509" name="Google Shape;509;p23"/>
          <p:cNvSpPr txBox="1"/>
          <p:nvPr/>
        </p:nvSpPr>
        <p:spPr>
          <a:xfrm>
            <a:off x="5835881" y="3458794"/>
            <a:ext cx="1864500" cy="509400"/>
          </a:xfrm>
          <a:prstGeom prst="rect">
            <a:avLst/>
          </a:prstGeom>
          <a:noFill/>
          <a:ln>
            <a:noFill/>
          </a:ln>
        </p:spPr>
        <p:txBody>
          <a:bodyPr spcFirstLastPara="1" wrap="square" lIns="54000" tIns="54000" rIns="54000" bIns="54000" anchor="t" anchorCtr="0">
            <a:spAutoFit/>
          </a:bodyPr>
          <a:lstStyle/>
          <a:p>
            <a:pPr marL="0" lvl="0" indent="0" algn="l" rtl="0">
              <a:spcBef>
                <a:spcPts val="0"/>
              </a:spcBef>
              <a:spcAft>
                <a:spcPts val="0"/>
              </a:spcAft>
              <a:buNone/>
            </a:pPr>
            <a:r>
              <a:rPr lang="es" sz="1500" b="1">
                <a:solidFill>
                  <a:srgbClr val="CC00CC"/>
                </a:solidFill>
                <a:latin typeface="Sora"/>
                <a:ea typeface="Sora"/>
                <a:cs typeface="Sora"/>
                <a:sym typeface="Sora"/>
              </a:rPr>
              <a:t>Próximos pasos</a:t>
            </a:r>
            <a:endParaRPr sz="1500" b="1">
              <a:solidFill>
                <a:srgbClr val="CC00CC"/>
              </a:solidFill>
              <a:latin typeface="Sora"/>
              <a:ea typeface="Sora"/>
              <a:cs typeface="Sora"/>
              <a:sym typeface="Sora"/>
            </a:endParaRPr>
          </a:p>
          <a:p>
            <a:pPr marL="0" lvl="0" indent="0" algn="l" rtl="0">
              <a:spcBef>
                <a:spcPts val="0"/>
              </a:spcBef>
              <a:spcAft>
                <a:spcPts val="0"/>
              </a:spcAft>
              <a:buNone/>
            </a:pPr>
            <a:r>
              <a:rPr lang="es" sz="1100">
                <a:solidFill>
                  <a:srgbClr val="004987"/>
                </a:solidFill>
                <a:latin typeface="Work Sans Medium"/>
                <a:ea typeface="Work Sans Medium"/>
                <a:cs typeface="Work Sans Medium"/>
                <a:sym typeface="Work Sans Medium"/>
              </a:rPr>
              <a:t>Proyecto, dudas y cierre</a:t>
            </a:r>
            <a:endParaRPr sz="1500">
              <a:solidFill>
                <a:srgbClr val="004987"/>
              </a:solidFill>
              <a:latin typeface="Work Sans Medium"/>
              <a:ea typeface="Work Sans Medium"/>
              <a:cs typeface="Work Sans Medium"/>
              <a:sym typeface="Work Sans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6"/>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latin typeface="Sora"/>
                <a:ea typeface="Sora"/>
                <a:cs typeface="Sora"/>
                <a:sym typeface="Sora"/>
              </a:rPr>
              <a:t>Extracción de relaciones</a:t>
            </a:r>
            <a:endParaRPr b="1">
              <a:latin typeface="Sora"/>
              <a:ea typeface="Sora"/>
              <a:cs typeface="Sora"/>
              <a:sym typeface="Sora"/>
            </a:endParaRPr>
          </a:p>
        </p:txBody>
      </p:sp>
      <p:sp>
        <p:nvSpPr>
          <p:cNvPr id="646" name="Google Shape;646;p36"/>
          <p:cNvSpPr txBox="1">
            <a:spLocks noGrp="1"/>
          </p:cNvSpPr>
          <p:nvPr>
            <p:ph type="body" idx="4294967295"/>
          </p:nvPr>
        </p:nvSpPr>
        <p:spPr>
          <a:xfrm>
            <a:off x="695700" y="2034694"/>
            <a:ext cx="7948200" cy="17361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s">
                <a:solidFill>
                  <a:schemeClr val="dk1"/>
                </a:solidFill>
                <a:latin typeface="Work Sans Medium"/>
                <a:ea typeface="Work Sans Medium"/>
                <a:cs typeface="Work Sans Medium"/>
                <a:sym typeface="Work Sans Medium"/>
              </a:rPr>
              <a:t>La extracción de relaciones permite obtener información estructurada de fuentes no estructuradas, como texto sin procesar. Estrictamente dicho, identifica relaciones (p. ej., adquisición, cónyuge, empleo) entre entidades nombradas (p. ej., personas, organizaciones, ubicaciones).</a:t>
            </a:r>
            <a:endParaRPr>
              <a:solidFill>
                <a:schemeClr val="dk1"/>
              </a:solidFill>
              <a:latin typeface="Work Sans Medium"/>
              <a:ea typeface="Work Sans Medium"/>
              <a:cs typeface="Work Sans Medium"/>
              <a:sym typeface="Work Sans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37"/>
          <p:cNvSpPr txBox="1">
            <a:spLocks noGrp="1"/>
          </p:cNvSpPr>
          <p:nvPr>
            <p:ph type="title"/>
          </p:nvPr>
        </p:nvSpPr>
        <p:spPr>
          <a:xfrm>
            <a:off x="284100" y="359300"/>
            <a:ext cx="8058000" cy="541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Reto semanal</a:t>
            </a:r>
            <a:endParaRPr/>
          </a:p>
        </p:txBody>
      </p:sp>
      <p:sp>
        <p:nvSpPr>
          <p:cNvPr id="652" name="Google Shape;652;p37"/>
          <p:cNvSpPr/>
          <p:nvPr/>
        </p:nvSpPr>
        <p:spPr>
          <a:xfrm>
            <a:off x="4679306" y="2290313"/>
            <a:ext cx="4690500" cy="1095600"/>
          </a:xfrm>
          <a:prstGeom prst="roundRect">
            <a:avLst>
              <a:gd name="adj" fmla="val 16667"/>
            </a:avLst>
          </a:prstGeom>
          <a:noFill/>
          <a:ln w="19050"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3" name="Google Shape;653;p37"/>
          <p:cNvSpPr txBox="1"/>
          <p:nvPr/>
        </p:nvSpPr>
        <p:spPr>
          <a:xfrm>
            <a:off x="369000" y="1222606"/>
            <a:ext cx="4819800" cy="5355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1200"/>
              </a:spcAft>
              <a:buNone/>
            </a:pPr>
            <a:r>
              <a:rPr lang="es" sz="1200" b="1">
                <a:solidFill>
                  <a:schemeClr val="lt1"/>
                </a:solidFill>
                <a:latin typeface="Work Sans"/>
                <a:ea typeface="Work Sans"/>
                <a:cs typeface="Work Sans"/>
                <a:sym typeface="Work Sans"/>
              </a:rPr>
              <a:t>Revisa tu notebook de la semana y realiza lo que se te solicita:</a:t>
            </a:r>
            <a:endParaRPr sz="1200" b="1">
              <a:solidFill>
                <a:schemeClr val="lt1"/>
              </a:solidFill>
              <a:latin typeface="Work Sans"/>
              <a:ea typeface="Work Sans"/>
              <a:cs typeface="Work Sans"/>
              <a:sym typeface="Work Sans"/>
            </a:endParaRPr>
          </a:p>
        </p:txBody>
      </p:sp>
      <p:sp>
        <p:nvSpPr>
          <p:cNvPr id="654" name="Google Shape;654;p37"/>
          <p:cNvSpPr txBox="1"/>
          <p:nvPr/>
        </p:nvSpPr>
        <p:spPr>
          <a:xfrm>
            <a:off x="810000" y="1946100"/>
            <a:ext cx="3684900" cy="1939500"/>
          </a:xfrm>
          <a:prstGeom prst="rect">
            <a:avLst/>
          </a:prstGeom>
          <a:noFill/>
          <a:ln>
            <a:noFill/>
          </a:ln>
        </p:spPr>
        <p:txBody>
          <a:bodyPr spcFirstLastPara="1" wrap="square" lIns="68575" tIns="68575" rIns="68575" bIns="68575" anchor="t" anchorCtr="0">
            <a:spAutoFit/>
          </a:bodyPr>
          <a:lstStyle/>
          <a:p>
            <a:pPr marL="342900" lvl="0" indent="-273050" algn="l" rtl="0">
              <a:spcBef>
                <a:spcPts val="0"/>
              </a:spcBef>
              <a:spcAft>
                <a:spcPts val="0"/>
              </a:spcAft>
              <a:buClr>
                <a:schemeClr val="lt1"/>
              </a:buClr>
              <a:buSzPts val="1700"/>
              <a:buFont typeface="Work Sans Medium"/>
              <a:buChar char="●"/>
            </a:pPr>
            <a:r>
              <a:rPr lang="es" sz="1700">
                <a:solidFill>
                  <a:schemeClr val="lt1"/>
                </a:solidFill>
                <a:latin typeface="Work Sans Medium"/>
                <a:ea typeface="Work Sans Medium"/>
                <a:cs typeface="Work Sans Medium"/>
                <a:sym typeface="Work Sans Medium"/>
              </a:rPr>
              <a:t>Convertir todo el texto a minúsculas</a:t>
            </a:r>
            <a:endParaRPr sz="1700">
              <a:solidFill>
                <a:schemeClr val="lt1"/>
              </a:solidFill>
              <a:latin typeface="Work Sans Medium"/>
              <a:ea typeface="Work Sans Medium"/>
              <a:cs typeface="Work Sans Medium"/>
              <a:sym typeface="Work Sans Medium"/>
            </a:endParaRPr>
          </a:p>
          <a:p>
            <a:pPr marL="342900" lvl="0" indent="-273050" algn="l" rtl="0">
              <a:spcBef>
                <a:spcPts val="0"/>
              </a:spcBef>
              <a:spcAft>
                <a:spcPts val="0"/>
              </a:spcAft>
              <a:buClr>
                <a:schemeClr val="lt1"/>
              </a:buClr>
              <a:buSzPts val="1700"/>
              <a:buFont typeface="Work Sans Medium"/>
              <a:buChar char="●"/>
            </a:pPr>
            <a:r>
              <a:rPr lang="es" sz="1700">
                <a:solidFill>
                  <a:schemeClr val="lt1"/>
                </a:solidFill>
                <a:latin typeface="Work Sans Medium"/>
                <a:ea typeface="Work Sans Medium"/>
                <a:cs typeface="Work Sans Medium"/>
                <a:sym typeface="Work Sans Medium"/>
              </a:rPr>
              <a:t>Tokenizar el texto</a:t>
            </a:r>
            <a:endParaRPr sz="1700">
              <a:solidFill>
                <a:schemeClr val="lt1"/>
              </a:solidFill>
              <a:latin typeface="Work Sans Medium"/>
              <a:ea typeface="Work Sans Medium"/>
              <a:cs typeface="Work Sans Medium"/>
              <a:sym typeface="Work Sans Medium"/>
            </a:endParaRPr>
          </a:p>
          <a:p>
            <a:pPr marL="342900" lvl="0" indent="-273050" algn="l" rtl="0">
              <a:spcBef>
                <a:spcPts val="0"/>
              </a:spcBef>
              <a:spcAft>
                <a:spcPts val="0"/>
              </a:spcAft>
              <a:buClr>
                <a:schemeClr val="lt1"/>
              </a:buClr>
              <a:buSzPts val="1700"/>
              <a:buFont typeface="Work Sans Medium"/>
              <a:buChar char="●"/>
            </a:pPr>
            <a:r>
              <a:rPr lang="es" sz="1700">
                <a:solidFill>
                  <a:schemeClr val="lt1"/>
                </a:solidFill>
                <a:latin typeface="Work Sans Medium"/>
                <a:ea typeface="Work Sans Medium"/>
                <a:cs typeface="Work Sans Medium"/>
                <a:sym typeface="Work Sans Medium"/>
              </a:rPr>
              <a:t>Quitar signos de puntuación</a:t>
            </a:r>
            <a:endParaRPr sz="1700">
              <a:solidFill>
                <a:schemeClr val="lt1"/>
              </a:solidFill>
              <a:latin typeface="Work Sans Medium"/>
              <a:ea typeface="Work Sans Medium"/>
              <a:cs typeface="Work Sans Medium"/>
              <a:sym typeface="Work Sans Medium"/>
            </a:endParaRPr>
          </a:p>
          <a:p>
            <a:pPr marL="342900" lvl="0" indent="-273050" algn="l" rtl="0">
              <a:spcBef>
                <a:spcPts val="0"/>
              </a:spcBef>
              <a:spcAft>
                <a:spcPts val="0"/>
              </a:spcAft>
              <a:buClr>
                <a:schemeClr val="lt1"/>
              </a:buClr>
              <a:buSzPts val="1700"/>
              <a:buFont typeface="Work Sans Medium"/>
              <a:buChar char="●"/>
            </a:pPr>
            <a:r>
              <a:rPr lang="es" sz="1700">
                <a:solidFill>
                  <a:schemeClr val="lt1"/>
                </a:solidFill>
                <a:latin typeface="Work Sans Medium"/>
                <a:ea typeface="Work Sans Medium"/>
                <a:cs typeface="Work Sans Medium"/>
                <a:sym typeface="Work Sans Medium"/>
              </a:rPr>
              <a:t>Derivar o lematizar</a:t>
            </a:r>
            <a:endParaRPr sz="1700">
              <a:solidFill>
                <a:schemeClr val="lt1"/>
              </a:solidFill>
              <a:latin typeface="Work Sans Medium"/>
              <a:ea typeface="Work Sans Medium"/>
              <a:cs typeface="Work Sans Medium"/>
              <a:sym typeface="Work Sans Medium"/>
            </a:endParaRPr>
          </a:p>
          <a:p>
            <a:pPr marL="342900" lvl="0" indent="-273050" algn="l" rtl="0">
              <a:spcBef>
                <a:spcPts val="0"/>
              </a:spcBef>
              <a:spcAft>
                <a:spcPts val="0"/>
              </a:spcAft>
              <a:buClr>
                <a:schemeClr val="lt1"/>
              </a:buClr>
              <a:buSzPts val="1700"/>
              <a:buFont typeface="Work Sans Medium"/>
              <a:buChar char="●"/>
            </a:pPr>
            <a:r>
              <a:rPr lang="es" sz="1700">
                <a:solidFill>
                  <a:schemeClr val="lt1"/>
                </a:solidFill>
                <a:latin typeface="Work Sans Medium"/>
                <a:ea typeface="Work Sans Medium"/>
                <a:cs typeface="Work Sans Medium"/>
                <a:sym typeface="Work Sans Medium"/>
              </a:rPr>
              <a:t>Extrae las relaciones</a:t>
            </a:r>
            <a:endParaRPr sz="1700">
              <a:solidFill>
                <a:schemeClr val="lt1"/>
              </a:solidFill>
              <a:latin typeface="Work Sans Medium"/>
              <a:ea typeface="Work Sans Medium"/>
              <a:cs typeface="Work Sans Medium"/>
              <a:sym typeface="Work Sans Medium"/>
            </a:endParaRPr>
          </a:p>
          <a:p>
            <a:pPr marL="342900" lvl="0" indent="0" algn="l" rtl="0">
              <a:spcBef>
                <a:spcPts val="0"/>
              </a:spcBef>
              <a:spcAft>
                <a:spcPts val="0"/>
              </a:spcAft>
              <a:buNone/>
            </a:pPr>
            <a:endParaRPr sz="1500">
              <a:solidFill>
                <a:schemeClr val="lt1"/>
              </a:solidFill>
              <a:latin typeface="Work Sans Medium"/>
              <a:ea typeface="Work Sans Medium"/>
              <a:cs typeface="Work Sans Medium"/>
              <a:sym typeface="Work Sans Medium"/>
            </a:endParaRPr>
          </a:p>
        </p:txBody>
      </p:sp>
      <p:sp>
        <p:nvSpPr>
          <p:cNvPr id="655" name="Google Shape;655;p37"/>
          <p:cNvSpPr txBox="1"/>
          <p:nvPr/>
        </p:nvSpPr>
        <p:spPr>
          <a:xfrm>
            <a:off x="4923056" y="2480606"/>
            <a:ext cx="3733800" cy="7389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s" sz="1500" b="1">
                <a:solidFill>
                  <a:schemeClr val="lt1"/>
                </a:solidFill>
                <a:latin typeface="Work Sans"/>
                <a:ea typeface="Work Sans"/>
                <a:cs typeface="Work Sans"/>
                <a:sym typeface="Work Sans"/>
              </a:rPr>
              <a:t>Utiliza el siguiente dataset: </a:t>
            </a:r>
            <a:r>
              <a:rPr lang="es" sz="1200" u="sng">
                <a:solidFill>
                  <a:schemeClr val="lt1"/>
                </a:solidFill>
                <a:latin typeface="Work Sans Medium"/>
                <a:ea typeface="Work Sans Medium"/>
                <a:cs typeface="Work Sans Medium"/>
                <a:sym typeface="Work Sans Medium"/>
                <a:hlinkClick r:id="rId3">
                  <a:extLst>
                    <a:ext uri="{A12FA001-AC4F-418D-AE19-62706E023703}">
                      <ahyp:hlinkClr xmlns:ahyp="http://schemas.microsoft.com/office/drawing/2018/hyperlinkcolor" val="tx"/>
                    </a:ext>
                  </a:extLst>
                </a:hlinkClick>
              </a:rPr>
              <a:t>https://www.kaggle.com/code/sudalairajkumar/getting-started-with-text-preprocessing/data</a:t>
            </a:r>
            <a:r>
              <a:rPr lang="es" sz="1200">
                <a:solidFill>
                  <a:schemeClr val="lt1"/>
                </a:solidFill>
                <a:latin typeface="Work Sans Medium"/>
                <a:ea typeface="Work Sans Medium"/>
                <a:cs typeface="Work Sans Medium"/>
                <a:sym typeface="Work Sans Medium"/>
              </a:rPr>
              <a:t> </a:t>
            </a:r>
            <a:endParaRPr sz="8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660" name="Google Shape;660;p38"/>
          <p:cNvGrpSpPr/>
          <p:nvPr/>
        </p:nvGrpSpPr>
        <p:grpSpPr>
          <a:xfrm>
            <a:off x="7536245" y="4461153"/>
            <a:ext cx="994802" cy="343189"/>
            <a:chOff x="623550" y="2182950"/>
            <a:chExt cx="3960200" cy="1366200"/>
          </a:xfrm>
        </p:grpSpPr>
        <p:sp>
          <p:nvSpPr>
            <p:cNvPr id="661" name="Google Shape;661;p38"/>
            <p:cNvSpPr/>
            <p:nvPr/>
          </p:nvSpPr>
          <p:spPr>
            <a:xfrm>
              <a:off x="1496200" y="2182950"/>
              <a:ext cx="274050" cy="299050"/>
            </a:xfrm>
            <a:custGeom>
              <a:avLst/>
              <a:gdLst/>
              <a:ahLst/>
              <a:cxnLst/>
              <a:rect l="l" t="t" r="r" b="b"/>
              <a:pathLst>
                <a:path w="10962" h="11962" extrusionOk="0">
                  <a:moveTo>
                    <a:pt x="0" y="1"/>
                  </a:moveTo>
                  <a:lnTo>
                    <a:pt x="0" y="11962"/>
                  </a:lnTo>
                  <a:cubicBezTo>
                    <a:pt x="2635" y="9423"/>
                    <a:pt x="5676" y="8381"/>
                    <a:pt x="9069" y="8381"/>
                  </a:cubicBezTo>
                  <a:cubicBezTo>
                    <a:pt x="9688" y="8381"/>
                    <a:pt x="10319" y="8416"/>
                    <a:pt x="10961" y="8483"/>
                  </a:cubicBezTo>
                  <a:lnTo>
                    <a:pt x="10961" y="1"/>
                  </a:lnTo>
                  <a:close/>
                </a:path>
              </a:pathLst>
            </a:custGeom>
            <a:solidFill>
              <a:srgbClr val="27EF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62" name="Google Shape;662;p38"/>
            <p:cNvSpPr/>
            <p:nvPr/>
          </p:nvSpPr>
          <p:spPr>
            <a:xfrm>
              <a:off x="623550" y="2182950"/>
              <a:ext cx="1123950" cy="1366200"/>
            </a:xfrm>
            <a:custGeom>
              <a:avLst/>
              <a:gdLst/>
              <a:ahLst/>
              <a:cxnLst/>
              <a:rect l="l" t="t" r="r" b="b"/>
              <a:pathLst>
                <a:path w="44958" h="54648" extrusionOk="0">
                  <a:moveTo>
                    <a:pt x="4776" y="1"/>
                  </a:moveTo>
                  <a:cubicBezTo>
                    <a:pt x="4731" y="23"/>
                    <a:pt x="4685" y="46"/>
                    <a:pt x="4640" y="46"/>
                  </a:cubicBezTo>
                  <a:cubicBezTo>
                    <a:pt x="1911" y="524"/>
                    <a:pt x="1" y="2775"/>
                    <a:pt x="1" y="5526"/>
                  </a:cubicBezTo>
                  <a:cubicBezTo>
                    <a:pt x="1" y="14236"/>
                    <a:pt x="1" y="22945"/>
                    <a:pt x="1" y="31632"/>
                  </a:cubicBezTo>
                  <a:cubicBezTo>
                    <a:pt x="1" y="33519"/>
                    <a:pt x="228" y="35384"/>
                    <a:pt x="683" y="37203"/>
                  </a:cubicBezTo>
                  <a:cubicBezTo>
                    <a:pt x="2206" y="43025"/>
                    <a:pt x="5481" y="47595"/>
                    <a:pt x="10484" y="50870"/>
                  </a:cubicBezTo>
                  <a:cubicBezTo>
                    <a:pt x="14277" y="53358"/>
                    <a:pt x="18363" y="54648"/>
                    <a:pt x="22671" y="54648"/>
                  </a:cubicBezTo>
                  <a:cubicBezTo>
                    <a:pt x="23993" y="54648"/>
                    <a:pt x="25336" y="54526"/>
                    <a:pt x="26697" y="54281"/>
                  </a:cubicBezTo>
                  <a:cubicBezTo>
                    <a:pt x="34747" y="52825"/>
                    <a:pt x="40478" y="48232"/>
                    <a:pt x="43911" y="40819"/>
                  </a:cubicBezTo>
                  <a:cubicBezTo>
                    <a:pt x="44321" y="39977"/>
                    <a:pt x="44594" y="39068"/>
                    <a:pt x="44958" y="38135"/>
                  </a:cubicBezTo>
                  <a:lnTo>
                    <a:pt x="44958" y="38135"/>
                  </a:lnTo>
                  <a:cubicBezTo>
                    <a:pt x="43891" y="38318"/>
                    <a:pt x="42850" y="38418"/>
                    <a:pt x="41837" y="38418"/>
                  </a:cubicBezTo>
                  <a:cubicBezTo>
                    <a:pt x="39069" y="38418"/>
                    <a:pt x="36503" y="37676"/>
                    <a:pt x="34156" y="35861"/>
                  </a:cubicBezTo>
                  <a:cubicBezTo>
                    <a:pt x="33929" y="36316"/>
                    <a:pt x="33747" y="36771"/>
                    <a:pt x="33519" y="37226"/>
                  </a:cubicBezTo>
                  <a:cubicBezTo>
                    <a:pt x="31520" y="41185"/>
                    <a:pt x="27273" y="43675"/>
                    <a:pt x="22906" y="43675"/>
                  </a:cubicBezTo>
                  <a:cubicBezTo>
                    <a:pt x="22207" y="43675"/>
                    <a:pt x="21504" y="43611"/>
                    <a:pt x="20808" y="43479"/>
                  </a:cubicBezTo>
                  <a:cubicBezTo>
                    <a:pt x="15055" y="42388"/>
                    <a:pt x="10939" y="37408"/>
                    <a:pt x="10939" y="31541"/>
                  </a:cubicBezTo>
                  <a:cubicBezTo>
                    <a:pt x="10939" y="22854"/>
                    <a:pt x="10939" y="14145"/>
                    <a:pt x="10939" y="5458"/>
                  </a:cubicBezTo>
                  <a:cubicBezTo>
                    <a:pt x="10939" y="2957"/>
                    <a:pt x="9301" y="819"/>
                    <a:pt x="6891" y="182"/>
                  </a:cubicBezTo>
                  <a:cubicBezTo>
                    <a:pt x="6663" y="114"/>
                    <a:pt x="6436" y="46"/>
                    <a:pt x="6209" y="1"/>
                  </a:cubicBezTo>
                  <a:close/>
                </a:path>
              </a:pathLst>
            </a:custGeom>
            <a:solidFill>
              <a:srgbClr val="27EF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38"/>
            <p:cNvSpPr/>
            <p:nvPr/>
          </p:nvSpPr>
          <p:spPr>
            <a:xfrm>
              <a:off x="2711075" y="2495950"/>
              <a:ext cx="870975" cy="543175"/>
            </a:xfrm>
            <a:custGeom>
              <a:avLst/>
              <a:gdLst/>
              <a:ahLst/>
              <a:cxnLst/>
              <a:rect l="l" t="t" r="r" b="b"/>
              <a:pathLst>
                <a:path w="34839" h="21727" extrusionOk="0">
                  <a:moveTo>
                    <a:pt x="12060" y="1"/>
                  </a:moveTo>
                  <a:cubicBezTo>
                    <a:pt x="11765" y="1"/>
                    <a:pt x="11466" y="12"/>
                    <a:pt x="11166" y="33"/>
                  </a:cubicBezTo>
                  <a:cubicBezTo>
                    <a:pt x="8756" y="215"/>
                    <a:pt x="6845" y="1261"/>
                    <a:pt x="5413" y="3171"/>
                  </a:cubicBezTo>
                  <a:cubicBezTo>
                    <a:pt x="5390" y="3217"/>
                    <a:pt x="5345" y="3262"/>
                    <a:pt x="5276" y="3308"/>
                  </a:cubicBezTo>
                  <a:cubicBezTo>
                    <a:pt x="5117" y="2352"/>
                    <a:pt x="4981" y="1443"/>
                    <a:pt x="4822" y="533"/>
                  </a:cubicBezTo>
                  <a:lnTo>
                    <a:pt x="1" y="533"/>
                  </a:lnTo>
                  <a:lnTo>
                    <a:pt x="1" y="21704"/>
                  </a:lnTo>
                  <a:lnTo>
                    <a:pt x="5458" y="21704"/>
                  </a:lnTo>
                  <a:lnTo>
                    <a:pt x="5458" y="21295"/>
                  </a:lnTo>
                  <a:cubicBezTo>
                    <a:pt x="5458" y="17861"/>
                    <a:pt x="5458" y="14405"/>
                    <a:pt x="5458" y="10971"/>
                  </a:cubicBezTo>
                  <a:cubicBezTo>
                    <a:pt x="5481" y="10221"/>
                    <a:pt x="5527" y="9447"/>
                    <a:pt x="5686" y="8697"/>
                  </a:cubicBezTo>
                  <a:cubicBezTo>
                    <a:pt x="6118" y="6446"/>
                    <a:pt x="7596" y="4922"/>
                    <a:pt x="9711" y="4695"/>
                  </a:cubicBezTo>
                  <a:cubicBezTo>
                    <a:pt x="9980" y="4661"/>
                    <a:pt x="10242" y="4644"/>
                    <a:pt x="10496" y="4644"/>
                  </a:cubicBezTo>
                  <a:cubicBezTo>
                    <a:pt x="12318" y="4644"/>
                    <a:pt x="13708" y="5524"/>
                    <a:pt x="14327" y="7560"/>
                  </a:cubicBezTo>
                  <a:cubicBezTo>
                    <a:pt x="14600" y="8447"/>
                    <a:pt x="14668" y="9356"/>
                    <a:pt x="14668" y="10289"/>
                  </a:cubicBezTo>
                  <a:cubicBezTo>
                    <a:pt x="14691" y="13950"/>
                    <a:pt x="14668" y="17634"/>
                    <a:pt x="14668" y="21295"/>
                  </a:cubicBezTo>
                  <a:lnTo>
                    <a:pt x="14668" y="21704"/>
                  </a:lnTo>
                  <a:lnTo>
                    <a:pt x="20148" y="21704"/>
                  </a:lnTo>
                  <a:lnTo>
                    <a:pt x="20148" y="21295"/>
                  </a:lnTo>
                  <a:cubicBezTo>
                    <a:pt x="20148" y="17747"/>
                    <a:pt x="20148" y="14200"/>
                    <a:pt x="20171" y="10630"/>
                  </a:cubicBezTo>
                  <a:cubicBezTo>
                    <a:pt x="20171" y="9925"/>
                    <a:pt x="20262" y="9174"/>
                    <a:pt x="20444" y="8470"/>
                  </a:cubicBezTo>
                  <a:cubicBezTo>
                    <a:pt x="20999" y="6048"/>
                    <a:pt x="22726" y="4647"/>
                    <a:pt x="25138" y="4647"/>
                  </a:cubicBezTo>
                  <a:cubicBezTo>
                    <a:pt x="25195" y="4647"/>
                    <a:pt x="25252" y="4648"/>
                    <a:pt x="25310" y="4649"/>
                  </a:cubicBezTo>
                  <a:cubicBezTo>
                    <a:pt x="26970" y="4695"/>
                    <a:pt x="28175" y="5468"/>
                    <a:pt x="28789" y="7037"/>
                  </a:cubicBezTo>
                  <a:cubicBezTo>
                    <a:pt x="29176" y="7969"/>
                    <a:pt x="29312" y="8947"/>
                    <a:pt x="29312" y="9948"/>
                  </a:cubicBezTo>
                  <a:cubicBezTo>
                    <a:pt x="29335" y="13745"/>
                    <a:pt x="29312" y="17520"/>
                    <a:pt x="29312" y="21318"/>
                  </a:cubicBezTo>
                  <a:lnTo>
                    <a:pt x="29312" y="21727"/>
                  </a:lnTo>
                  <a:lnTo>
                    <a:pt x="34816" y="21727"/>
                  </a:lnTo>
                  <a:lnTo>
                    <a:pt x="34816" y="21318"/>
                  </a:lnTo>
                  <a:cubicBezTo>
                    <a:pt x="34816" y="17384"/>
                    <a:pt x="34838" y="13472"/>
                    <a:pt x="34793" y="9538"/>
                  </a:cubicBezTo>
                  <a:cubicBezTo>
                    <a:pt x="34793" y="8424"/>
                    <a:pt x="34656" y="7287"/>
                    <a:pt x="34406" y="6173"/>
                  </a:cubicBezTo>
                  <a:cubicBezTo>
                    <a:pt x="33974" y="4103"/>
                    <a:pt x="32928" y="2375"/>
                    <a:pt x="31109" y="1238"/>
                  </a:cubicBezTo>
                  <a:cubicBezTo>
                    <a:pt x="29836" y="442"/>
                    <a:pt x="28426" y="124"/>
                    <a:pt x="26970" y="33"/>
                  </a:cubicBezTo>
                  <a:cubicBezTo>
                    <a:pt x="26742" y="20"/>
                    <a:pt x="26515" y="13"/>
                    <a:pt x="26291" y="13"/>
                  </a:cubicBezTo>
                  <a:cubicBezTo>
                    <a:pt x="23798" y="13"/>
                    <a:pt x="21600" y="835"/>
                    <a:pt x="19784" y="2671"/>
                  </a:cubicBezTo>
                  <a:cubicBezTo>
                    <a:pt x="19443" y="3012"/>
                    <a:pt x="19170" y="3399"/>
                    <a:pt x="18852" y="3740"/>
                  </a:cubicBezTo>
                  <a:cubicBezTo>
                    <a:pt x="18011" y="2421"/>
                    <a:pt x="17533" y="1898"/>
                    <a:pt x="16669" y="1306"/>
                  </a:cubicBezTo>
                  <a:cubicBezTo>
                    <a:pt x="15245" y="344"/>
                    <a:pt x="13690" y="1"/>
                    <a:pt x="1206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64" name="Google Shape;664;p38"/>
            <p:cNvSpPr/>
            <p:nvPr/>
          </p:nvSpPr>
          <p:spPr>
            <a:xfrm>
              <a:off x="3658200" y="2495775"/>
              <a:ext cx="594675" cy="777575"/>
            </a:xfrm>
            <a:custGeom>
              <a:avLst/>
              <a:gdLst/>
              <a:ahLst/>
              <a:cxnLst/>
              <a:rect l="l" t="t" r="r" b="b"/>
              <a:pathLst>
                <a:path w="23787" h="31103" extrusionOk="0">
                  <a:moveTo>
                    <a:pt x="11446" y="4813"/>
                  </a:moveTo>
                  <a:cubicBezTo>
                    <a:pt x="11511" y="4813"/>
                    <a:pt x="11577" y="4814"/>
                    <a:pt x="11643" y="4815"/>
                  </a:cubicBezTo>
                  <a:cubicBezTo>
                    <a:pt x="14804" y="4884"/>
                    <a:pt x="17465" y="7476"/>
                    <a:pt x="17419" y="10728"/>
                  </a:cubicBezTo>
                  <a:cubicBezTo>
                    <a:pt x="17396" y="13434"/>
                    <a:pt x="16601" y="15299"/>
                    <a:pt x="14668" y="16526"/>
                  </a:cubicBezTo>
                  <a:cubicBezTo>
                    <a:pt x="13708" y="17138"/>
                    <a:pt x="12540" y="17459"/>
                    <a:pt x="11361" y="17459"/>
                  </a:cubicBezTo>
                  <a:cubicBezTo>
                    <a:pt x="8683" y="17459"/>
                    <a:pt x="5947" y="15807"/>
                    <a:pt x="5458" y="12160"/>
                  </a:cubicBezTo>
                  <a:cubicBezTo>
                    <a:pt x="5276" y="10796"/>
                    <a:pt x="5390" y="9477"/>
                    <a:pt x="5981" y="8204"/>
                  </a:cubicBezTo>
                  <a:cubicBezTo>
                    <a:pt x="6978" y="6076"/>
                    <a:pt x="8947" y="4813"/>
                    <a:pt x="11446" y="4813"/>
                  </a:cubicBezTo>
                  <a:close/>
                  <a:moveTo>
                    <a:pt x="12649" y="1"/>
                  </a:moveTo>
                  <a:cubicBezTo>
                    <a:pt x="11838" y="1"/>
                    <a:pt x="11006" y="89"/>
                    <a:pt x="10165" y="267"/>
                  </a:cubicBezTo>
                  <a:cubicBezTo>
                    <a:pt x="8323" y="654"/>
                    <a:pt x="6959" y="1791"/>
                    <a:pt x="5754" y="3178"/>
                  </a:cubicBezTo>
                  <a:cubicBezTo>
                    <a:pt x="5663" y="3269"/>
                    <a:pt x="5594" y="3383"/>
                    <a:pt x="5481" y="3519"/>
                  </a:cubicBezTo>
                  <a:cubicBezTo>
                    <a:pt x="5253" y="2473"/>
                    <a:pt x="5071" y="1495"/>
                    <a:pt x="4867" y="540"/>
                  </a:cubicBezTo>
                  <a:lnTo>
                    <a:pt x="0" y="540"/>
                  </a:lnTo>
                  <a:lnTo>
                    <a:pt x="0" y="31103"/>
                  </a:lnTo>
                  <a:lnTo>
                    <a:pt x="5481" y="31103"/>
                  </a:lnTo>
                  <a:lnTo>
                    <a:pt x="5481" y="18914"/>
                  </a:lnTo>
                  <a:cubicBezTo>
                    <a:pt x="5594" y="19028"/>
                    <a:pt x="5640" y="19096"/>
                    <a:pt x="5708" y="19164"/>
                  </a:cubicBezTo>
                  <a:cubicBezTo>
                    <a:pt x="6459" y="20165"/>
                    <a:pt x="7414" y="20915"/>
                    <a:pt x="8551" y="21438"/>
                  </a:cubicBezTo>
                  <a:cubicBezTo>
                    <a:pt x="9782" y="22016"/>
                    <a:pt x="11089" y="22243"/>
                    <a:pt x="12423" y="22243"/>
                  </a:cubicBezTo>
                  <a:cubicBezTo>
                    <a:pt x="12715" y="22243"/>
                    <a:pt x="13009" y="22232"/>
                    <a:pt x="13303" y="22211"/>
                  </a:cubicBezTo>
                  <a:cubicBezTo>
                    <a:pt x="16214" y="22052"/>
                    <a:pt x="18647" y="20870"/>
                    <a:pt x="20444" y="18596"/>
                  </a:cubicBezTo>
                  <a:cubicBezTo>
                    <a:pt x="23445" y="14753"/>
                    <a:pt x="23786" y="10478"/>
                    <a:pt x="21922" y="6112"/>
                  </a:cubicBezTo>
                  <a:cubicBezTo>
                    <a:pt x="20218" y="2173"/>
                    <a:pt x="16685" y="1"/>
                    <a:pt x="1264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65" name="Google Shape;665;p38"/>
            <p:cNvSpPr/>
            <p:nvPr/>
          </p:nvSpPr>
          <p:spPr>
            <a:xfrm>
              <a:off x="2113025" y="2495200"/>
              <a:ext cx="521325" cy="556500"/>
            </a:xfrm>
            <a:custGeom>
              <a:avLst/>
              <a:gdLst/>
              <a:ahLst/>
              <a:cxnLst/>
              <a:rect l="l" t="t" r="r" b="b"/>
              <a:pathLst>
                <a:path w="20853" h="22260" extrusionOk="0">
                  <a:moveTo>
                    <a:pt x="15009" y="12661"/>
                  </a:moveTo>
                  <a:cubicBezTo>
                    <a:pt x="15077" y="12661"/>
                    <a:pt x="15145" y="12661"/>
                    <a:pt x="15213" y="12684"/>
                  </a:cubicBezTo>
                  <a:cubicBezTo>
                    <a:pt x="14963" y="14275"/>
                    <a:pt x="14372" y="15708"/>
                    <a:pt x="13189" y="16845"/>
                  </a:cubicBezTo>
                  <a:cubicBezTo>
                    <a:pt x="12439" y="17573"/>
                    <a:pt x="11484" y="17891"/>
                    <a:pt x="10461" y="17959"/>
                  </a:cubicBezTo>
                  <a:cubicBezTo>
                    <a:pt x="10258" y="17977"/>
                    <a:pt x="10055" y="17987"/>
                    <a:pt x="9853" y="17987"/>
                  </a:cubicBezTo>
                  <a:cubicBezTo>
                    <a:pt x="9262" y="17987"/>
                    <a:pt x="8678" y="17901"/>
                    <a:pt x="8118" y="17664"/>
                  </a:cubicBezTo>
                  <a:cubicBezTo>
                    <a:pt x="7072" y="17209"/>
                    <a:pt x="6527" y="16436"/>
                    <a:pt x="6527" y="15390"/>
                  </a:cubicBezTo>
                  <a:cubicBezTo>
                    <a:pt x="6527" y="14389"/>
                    <a:pt x="7141" y="13457"/>
                    <a:pt x="8118" y="13048"/>
                  </a:cubicBezTo>
                  <a:cubicBezTo>
                    <a:pt x="8892" y="12729"/>
                    <a:pt x="9710" y="12661"/>
                    <a:pt x="10529" y="12661"/>
                  </a:cubicBezTo>
                  <a:close/>
                  <a:moveTo>
                    <a:pt x="11317" y="1"/>
                  </a:moveTo>
                  <a:cubicBezTo>
                    <a:pt x="10127" y="1"/>
                    <a:pt x="8929" y="166"/>
                    <a:pt x="7732" y="472"/>
                  </a:cubicBezTo>
                  <a:cubicBezTo>
                    <a:pt x="5503" y="1041"/>
                    <a:pt x="3684" y="2223"/>
                    <a:pt x="2411" y="4156"/>
                  </a:cubicBezTo>
                  <a:cubicBezTo>
                    <a:pt x="1729" y="5180"/>
                    <a:pt x="1365" y="6339"/>
                    <a:pt x="1274" y="7590"/>
                  </a:cubicBezTo>
                  <a:cubicBezTo>
                    <a:pt x="1342" y="7613"/>
                    <a:pt x="1387" y="7613"/>
                    <a:pt x="1433" y="7613"/>
                  </a:cubicBezTo>
                  <a:lnTo>
                    <a:pt x="6390" y="7613"/>
                  </a:lnTo>
                  <a:cubicBezTo>
                    <a:pt x="6413" y="7615"/>
                    <a:pt x="6433" y="7617"/>
                    <a:pt x="6451" y="7617"/>
                  </a:cubicBezTo>
                  <a:cubicBezTo>
                    <a:pt x="6583" y="7617"/>
                    <a:pt x="6623" y="7545"/>
                    <a:pt x="6663" y="7385"/>
                  </a:cubicBezTo>
                  <a:cubicBezTo>
                    <a:pt x="6913" y="6407"/>
                    <a:pt x="7459" y="5657"/>
                    <a:pt x="8346" y="5157"/>
                  </a:cubicBezTo>
                  <a:cubicBezTo>
                    <a:pt x="9205" y="4701"/>
                    <a:pt x="10079" y="4469"/>
                    <a:pt x="10964" y="4469"/>
                  </a:cubicBezTo>
                  <a:cubicBezTo>
                    <a:pt x="11624" y="4469"/>
                    <a:pt x="12291" y="4599"/>
                    <a:pt x="12962" y="4861"/>
                  </a:cubicBezTo>
                  <a:cubicBezTo>
                    <a:pt x="14713" y="5521"/>
                    <a:pt x="15736" y="7453"/>
                    <a:pt x="15304" y="9227"/>
                  </a:cubicBezTo>
                  <a:lnTo>
                    <a:pt x="9619" y="9227"/>
                  </a:lnTo>
                  <a:cubicBezTo>
                    <a:pt x="8414" y="9227"/>
                    <a:pt x="7232" y="9364"/>
                    <a:pt x="6049" y="9659"/>
                  </a:cubicBezTo>
                  <a:cubicBezTo>
                    <a:pt x="4344" y="10091"/>
                    <a:pt x="2888" y="10910"/>
                    <a:pt x="1797" y="12343"/>
                  </a:cubicBezTo>
                  <a:cubicBezTo>
                    <a:pt x="0" y="14776"/>
                    <a:pt x="114" y="19869"/>
                    <a:pt x="4776" y="21643"/>
                  </a:cubicBezTo>
                  <a:cubicBezTo>
                    <a:pt x="6035" y="22126"/>
                    <a:pt x="7351" y="22260"/>
                    <a:pt x="8691" y="22260"/>
                  </a:cubicBezTo>
                  <a:cubicBezTo>
                    <a:pt x="8803" y="22260"/>
                    <a:pt x="8915" y="22259"/>
                    <a:pt x="9028" y="22257"/>
                  </a:cubicBezTo>
                  <a:cubicBezTo>
                    <a:pt x="11825" y="22234"/>
                    <a:pt x="13985" y="21029"/>
                    <a:pt x="15486" y="18664"/>
                  </a:cubicBezTo>
                  <a:cubicBezTo>
                    <a:pt x="15532" y="18596"/>
                    <a:pt x="15577" y="18528"/>
                    <a:pt x="15668" y="18437"/>
                  </a:cubicBezTo>
                  <a:cubicBezTo>
                    <a:pt x="15850" y="19574"/>
                    <a:pt x="16009" y="20665"/>
                    <a:pt x="16168" y="21757"/>
                  </a:cubicBezTo>
                  <a:lnTo>
                    <a:pt x="20853" y="21757"/>
                  </a:lnTo>
                  <a:lnTo>
                    <a:pt x="20853" y="21302"/>
                  </a:lnTo>
                  <a:cubicBezTo>
                    <a:pt x="20853" y="17163"/>
                    <a:pt x="20853" y="13048"/>
                    <a:pt x="20830" y="8909"/>
                  </a:cubicBezTo>
                  <a:cubicBezTo>
                    <a:pt x="20830" y="8386"/>
                    <a:pt x="20807" y="7817"/>
                    <a:pt x="20739" y="7294"/>
                  </a:cubicBezTo>
                  <a:cubicBezTo>
                    <a:pt x="20375" y="4202"/>
                    <a:pt x="18761" y="2041"/>
                    <a:pt x="15896" y="882"/>
                  </a:cubicBezTo>
                  <a:cubicBezTo>
                    <a:pt x="14393" y="278"/>
                    <a:pt x="12861" y="1"/>
                    <a:pt x="1131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66" name="Google Shape;666;p38"/>
            <p:cNvSpPr/>
            <p:nvPr/>
          </p:nvSpPr>
          <p:spPr>
            <a:xfrm>
              <a:off x="1536575" y="2495900"/>
              <a:ext cx="542925" cy="556100"/>
            </a:xfrm>
            <a:custGeom>
              <a:avLst/>
              <a:gdLst/>
              <a:ahLst/>
              <a:cxnLst/>
              <a:rect l="l" t="t" r="r" b="b"/>
              <a:pathLst>
                <a:path w="21717" h="22244" extrusionOk="0">
                  <a:moveTo>
                    <a:pt x="11511" y="1"/>
                  </a:moveTo>
                  <a:cubicBezTo>
                    <a:pt x="10885" y="1"/>
                    <a:pt x="10254" y="44"/>
                    <a:pt x="9619" y="126"/>
                  </a:cubicBezTo>
                  <a:cubicBezTo>
                    <a:pt x="5958" y="604"/>
                    <a:pt x="3206" y="2468"/>
                    <a:pt x="1478" y="5743"/>
                  </a:cubicBezTo>
                  <a:cubicBezTo>
                    <a:pt x="250" y="8108"/>
                    <a:pt x="0" y="10632"/>
                    <a:pt x="432" y="13224"/>
                  </a:cubicBezTo>
                  <a:cubicBezTo>
                    <a:pt x="1046" y="16885"/>
                    <a:pt x="3002" y="19591"/>
                    <a:pt x="6367" y="21229"/>
                  </a:cubicBezTo>
                  <a:cubicBezTo>
                    <a:pt x="7905" y="21960"/>
                    <a:pt x="9552" y="22243"/>
                    <a:pt x="11230" y="22243"/>
                  </a:cubicBezTo>
                  <a:cubicBezTo>
                    <a:pt x="11586" y="22243"/>
                    <a:pt x="11944" y="22230"/>
                    <a:pt x="12302" y="22206"/>
                  </a:cubicBezTo>
                  <a:cubicBezTo>
                    <a:pt x="14599" y="22070"/>
                    <a:pt x="16668" y="21342"/>
                    <a:pt x="18442" y="19841"/>
                  </a:cubicBezTo>
                  <a:cubicBezTo>
                    <a:pt x="20193" y="18386"/>
                    <a:pt x="21239" y="16521"/>
                    <a:pt x="21717" y="14270"/>
                  </a:cubicBezTo>
                  <a:cubicBezTo>
                    <a:pt x="19829" y="14270"/>
                    <a:pt x="17965" y="14270"/>
                    <a:pt x="16100" y="14293"/>
                  </a:cubicBezTo>
                  <a:cubicBezTo>
                    <a:pt x="16032" y="14293"/>
                    <a:pt x="15918" y="14429"/>
                    <a:pt x="15872" y="14520"/>
                  </a:cubicBezTo>
                  <a:cubicBezTo>
                    <a:pt x="15577" y="15362"/>
                    <a:pt x="15122" y="16067"/>
                    <a:pt x="14417" y="16590"/>
                  </a:cubicBezTo>
                  <a:cubicBezTo>
                    <a:pt x="13548" y="17230"/>
                    <a:pt x="12441" y="17579"/>
                    <a:pt x="11314" y="17579"/>
                  </a:cubicBezTo>
                  <a:cubicBezTo>
                    <a:pt x="9316" y="17579"/>
                    <a:pt x="7252" y="16481"/>
                    <a:pt x="6322" y="13952"/>
                  </a:cubicBezTo>
                  <a:cubicBezTo>
                    <a:pt x="5799" y="12519"/>
                    <a:pt x="5776" y="11041"/>
                    <a:pt x="6003" y="9540"/>
                  </a:cubicBezTo>
                  <a:cubicBezTo>
                    <a:pt x="6407" y="6777"/>
                    <a:pt x="8501" y="4689"/>
                    <a:pt x="11261" y="4689"/>
                  </a:cubicBezTo>
                  <a:cubicBezTo>
                    <a:pt x="11454" y="4689"/>
                    <a:pt x="11649" y="4699"/>
                    <a:pt x="11848" y="4719"/>
                  </a:cubicBezTo>
                  <a:cubicBezTo>
                    <a:pt x="13780" y="4924"/>
                    <a:pt x="15168" y="5834"/>
                    <a:pt x="15850" y="7698"/>
                  </a:cubicBezTo>
                  <a:cubicBezTo>
                    <a:pt x="15941" y="7926"/>
                    <a:pt x="16032" y="7971"/>
                    <a:pt x="16259" y="7971"/>
                  </a:cubicBezTo>
                  <a:lnTo>
                    <a:pt x="21421" y="7971"/>
                  </a:lnTo>
                  <a:cubicBezTo>
                    <a:pt x="21512" y="7971"/>
                    <a:pt x="21603" y="7949"/>
                    <a:pt x="21694" y="7949"/>
                  </a:cubicBezTo>
                  <a:cubicBezTo>
                    <a:pt x="21694" y="7903"/>
                    <a:pt x="21717" y="7880"/>
                    <a:pt x="21694" y="7858"/>
                  </a:cubicBezTo>
                  <a:cubicBezTo>
                    <a:pt x="21012" y="4697"/>
                    <a:pt x="19238" y="2354"/>
                    <a:pt x="16282" y="990"/>
                  </a:cubicBezTo>
                  <a:cubicBezTo>
                    <a:pt x="14751" y="299"/>
                    <a:pt x="13150" y="1"/>
                    <a:pt x="1151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67" name="Google Shape;667;p38"/>
            <p:cNvSpPr/>
            <p:nvPr/>
          </p:nvSpPr>
          <p:spPr>
            <a:xfrm>
              <a:off x="4277300" y="2861175"/>
              <a:ext cx="306450" cy="136450"/>
            </a:xfrm>
            <a:custGeom>
              <a:avLst/>
              <a:gdLst/>
              <a:ahLst/>
              <a:cxnLst/>
              <a:rect l="l" t="t" r="r" b="b"/>
              <a:pathLst>
                <a:path w="12258" h="5458" extrusionOk="0">
                  <a:moveTo>
                    <a:pt x="0" y="0"/>
                  </a:moveTo>
                  <a:lnTo>
                    <a:pt x="0" y="5458"/>
                  </a:lnTo>
                  <a:lnTo>
                    <a:pt x="12257" y="5458"/>
                  </a:lnTo>
                  <a:lnTo>
                    <a:pt x="12257"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pic>
        <p:nvPicPr>
          <p:cNvPr id="668" name="Google Shape;668;p38"/>
          <p:cNvPicPr preferRelativeResize="0"/>
          <p:nvPr/>
        </p:nvPicPr>
        <p:blipFill rotWithShape="1">
          <a:blip r:embed="rId3">
            <a:alphaModFix/>
          </a:blip>
          <a:srcRect l="23213" t="1439" r="25900" b="11292"/>
          <a:stretch/>
        </p:blipFill>
        <p:spPr>
          <a:xfrm>
            <a:off x="549126" y="1191700"/>
            <a:ext cx="4106376" cy="3961300"/>
          </a:xfrm>
          <a:prstGeom prst="rect">
            <a:avLst/>
          </a:prstGeom>
          <a:noFill/>
          <a:ln>
            <a:noFill/>
          </a:ln>
        </p:spPr>
      </p:pic>
      <p:sp>
        <p:nvSpPr>
          <p:cNvPr id="669" name="Google Shape;669;p38"/>
          <p:cNvSpPr txBox="1"/>
          <p:nvPr/>
        </p:nvSpPr>
        <p:spPr>
          <a:xfrm>
            <a:off x="5218950" y="1457050"/>
            <a:ext cx="2957700" cy="606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s" sz="1200">
                <a:solidFill>
                  <a:srgbClr val="CC00CC"/>
                </a:solidFill>
                <a:latin typeface="Sora SemiBold"/>
                <a:ea typeface="Sora SemiBold"/>
                <a:cs typeface="Sora SemiBold"/>
                <a:sym typeface="Sora SemiBold"/>
              </a:rPr>
              <a:t>Consultar y estudiar el repositorio</a:t>
            </a:r>
            <a:endParaRPr sz="1200">
              <a:solidFill>
                <a:srgbClr val="CC00CC"/>
              </a:solidFill>
              <a:latin typeface="Sora SemiBold"/>
              <a:ea typeface="Sora SemiBold"/>
              <a:cs typeface="Sora SemiBold"/>
              <a:sym typeface="Sora SemiBold"/>
            </a:endParaRPr>
          </a:p>
          <a:p>
            <a:pPr marL="0" lvl="0" indent="0" algn="l" rtl="0">
              <a:lnSpc>
                <a:spcPct val="115000"/>
              </a:lnSpc>
              <a:spcBef>
                <a:spcPts val="0"/>
              </a:spcBef>
              <a:spcAft>
                <a:spcPts val="0"/>
              </a:spcAft>
              <a:buClr>
                <a:srgbClr val="000000"/>
              </a:buClr>
              <a:buSzPts val="1100"/>
              <a:buFont typeface="Arial"/>
              <a:buNone/>
            </a:pPr>
            <a:r>
              <a:rPr lang="es" sz="1200">
                <a:solidFill>
                  <a:srgbClr val="CC00CC"/>
                </a:solidFill>
                <a:latin typeface="Sora SemiBold"/>
                <a:ea typeface="Sora SemiBold"/>
                <a:cs typeface="Sora SemiBold"/>
                <a:sym typeface="Sora SemiBold"/>
              </a:rPr>
              <a:t> de la semana 22.</a:t>
            </a:r>
            <a:endParaRPr sz="3700">
              <a:solidFill>
                <a:srgbClr val="CC00CC"/>
              </a:solidFill>
            </a:endParaRPr>
          </a:p>
        </p:txBody>
      </p:sp>
      <p:sp>
        <p:nvSpPr>
          <p:cNvPr id="670" name="Google Shape;670;p38"/>
          <p:cNvSpPr txBox="1"/>
          <p:nvPr/>
        </p:nvSpPr>
        <p:spPr>
          <a:xfrm>
            <a:off x="5825400" y="3462875"/>
            <a:ext cx="25869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000" b="1" i="0" u="none" strike="noStrike" cap="none">
                <a:solidFill>
                  <a:srgbClr val="004987"/>
                </a:solidFill>
                <a:latin typeface="Sora"/>
                <a:ea typeface="Sora"/>
                <a:cs typeface="Sora"/>
                <a:sym typeface="Sora"/>
              </a:rPr>
              <a:t>Si hay temas </a:t>
            </a:r>
            <a:r>
              <a:rPr lang="es" sz="1000" b="1">
                <a:solidFill>
                  <a:srgbClr val="004987"/>
                </a:solidFill>
                <a:latin typeface="Sora"/>
                <a:ea typeface="Sora"/>
                <a:cs typeface="Sora"/>
                <a:sym typeface="Sora"/>
              </a:rPr>
              <a:t>pendientes,</a:t>
            </a:r>
            <a:r>
              <a:rPr lang="es" sz="1000" b="1" i="0" u="none" strike="noStrike" cap="none">
                <a:solidFill>
                  <a:srgbClr val="004987"/>
                </a:solidFill>
                <a:latin typeface="Sora"/>
                <a:ea typeface="Sora"/>
                <a:cs typeface="Sora"/>
                <a:sym typeface="Sora"/>
              </a:rPr>
              <a:t>  proyectos</a:t>
            </a:r>
            <a:r>
              <a:rPr lang="es" sz="1000" b="1">
                <a:solidFill>
                  <a:srgbClr val="004987"/>
                </a:solidFill>
                <a:latin typeface="Sora"/>
                <a:ea typeface="Sora"/>
                <a:cs typeface="Sora"/>
                <a:sym typeface="Sora"/>
              </a:rPr>
              <a:t> y</a:t>
            </a:r>
            <a:r>
              <a:rPr lang="es" sz="1000" b="1" i="0" u="none" strike="noStrike" cap="none">
                <a:solidFill>
                  <a:srgbClr val="004987"/>
                </a:solidFill>
                <a:latin typeface="Sora"/>
                <a:ea typeface="Sora"/>
                <a:cs typeface="Sora"/>
                <a:sym typeface="Sora"/>
              </a:rPr>
              <a:t> entregas extemporáneas) enviar correo a staff.</a:t>
            </a:r>
            <a:endParaRPr sz="1000" b="1" i="0" u="none" strike="noStrike" cap="none">
              <a:solidFill>
                <a:srgbClr val="004987"/>
              </a:solidFill>
              <a:latin typeface="Sora"/>
              <a:ea typeface="Sora"/>
              <a:cs typeface="Sora"/>
              <a:sym typeface="Sora"/>
            </a:endParaRPr>
          </a:p>
        </p:txBody>
      </p:sp>
      <p:pic>
        <p:nvPicPr>
          <p:cNvPr id="671" name="Google Shape;671;p38"/>
          <p:cNvPicPr preferRelativeResize="0"/>
          <p:nvPr/>
        </p:nvPicPr>
        <p:blipFill rotWithShape="1">
          <a:blip r:embed="rId4">
            <a:alphaModFix/>
          </a:blip>
          <a:srcRect l="14451" r="20304"/>
          <a:stretch/>
        </p:blipFill>
        <p:spPr>
          <a:xfrm>
            <a:off x="5110525" y="3423850"/>
            <a:ext cx="714875" cy="821750"/>
          </a:xfrm>
          <a:prstGeom prst="rect">
            <a:avLst/>
          </a:prstGeom>
          <a:noFill/>
          <a:ln>
            <a:noFill/>
          </a:ln>
        </p:spPr>
      </p:pic>
      <p:sp>
        <p:nvSpPr>
          <p:cNvPr id="672" name="Google Shape;672;p38"/>
          <p:cNvSpPr txBox="1"/>
          <p:nvPr/>
        </p:nvSpPr>
        <p:spPr>
          <a:xfrm>
            <a:off x="5142750" y="2283513"/>
            <a:ext cx="3162300" cy="938400"/>
          </a:xfrm>
          <a:prstGeom prst="rect">
            <a:avLst/>
          </a:prstGeom>
          <a:noFill/>
          <a:ln>
            <a:noFill/>
          </a:ln>
        </p:spPr>
        <p:txBody>
          <a:bodyPr spcFirstLastPara="1" wrap="square" lIns="91425" tIns="91425" rIns="91425" bIns="91425" anchor="t" anchorCtr="0">
            <a:noAutofit/>
          </a:bodyPr>
          <a:lstStyle/>
          <a:p>
            <a:pPr marL="457200" lvl="0" indent="-292100" algn="l" rtl="0">
              <a:lnSpc>
                <a:spcPct val="150000"/>
              </a:lnSpc>
              <a:spcBef>
                <a:spcPts val="600"/>
              </a:spcBef>
              <a:spcAft>
                <a:spcPts val="0"/>
              </a:spcAft>
              <a:buClr>
                <a:srgbClr val="000000"/>
              </a:buClr>
              <a:buSzPts val="1000"/>
              <a:buFont typeface="Work Sans Medium"/>
              <a:buChar char="➔"/>
            </a:pPr>
            <a:r>
              <a:rPr lang="es" sz="1000">
                <a:solidFill>
                  <a:srgbClr val="000000"/>
                </a:solidFill>
                <a:latin typeface="Work Sans Medium"/>
                <a:ea typeface="Work Sans Medium"/>
                <a:cs typeface="Work Sans Medium"/>
                <a:sym typeface="Work Sans Medium"/>
              </a:rPr>
              <a:t>Estar pendiente de tu cuenta de Microsoft Teams.</a:t>
            </a:r>
            <a:endParaRPr sz="1000">
              <a:solidFill>
                <a:srgbClr val="000000"/>
              </a:solidFill>
              <a:latin typeface="Work Sans Medium"/>
              <a:ea typeface="Work Sans Medium"/>
              <a:cs typeface="Work Sans Medium"/>
              <a:sym typeface="Work Sans Medium"/>
            </a:endParaRPr>
          </a:p>
          <a:p>
            <a:pPr marL="457200" lvl="0" indent="-292100" algn="l" rtl="0">
              <a:lnSpc>
                <a:spcPct val="150000"/>
              </a:lnSpc>
              <a:spcBef>
                <a:spcPts val="0"/>
              </a:spcBef>
              <a:spcAft>
                <a:spcPts val="0"/>
              </a:spcAft>
              <a:buClr>
                <a:srgbClr val="000000"/>
              </a:buClr>
              <a:buSzPts val="1000"/>
              <a:buFont typeface="Work Sans Medium"/>
              <a:buChar char="➔"/>
            </a:pPr>
            <a:r>
              <a:rPr lang="es" sz="1000">
                <a:solidFill>
                  <a:srgbClr val="000000"/>
                </a:solidFill>
                <a:latin typeface="Work Sans Medium"/>
                <a:ea typeface="Work Sans Medium"/>
                <a:cs typeface="Work Sans Medium"/>
                <a:sym typeface="Work Sans Medium"/>
              </a:rPr>
              <a:t>Asesorías grupales e individuales.</a:t>
            </a:r>
            <a:endParaRPr sz="1000">
              <a:solidFill>
                <a:srgbClr val="000000"/>
              </a:solidFill>
              <a:latin typeface="Work Sans Medium"/>
              <a:ea typeface="Work Sans Medium"/>
              <a:cs typeface="Work Sans Medium"/>
              <a:sym typeface="Work Sans Medium"/>
            </a:endParaRPr>
          </a:p>
          <a:p>
            <a:pPr marL="457200" lvl="0" indent="-292100" algn="l" rtl="0">
              <a:lnSpc>
                <a:spcPct val="150000"/>
              </a:lnSpc>
              <a:spcBef>
                <a:spcPts val="0"/>
              </a:spcBef>
              <a:spcAft>
                <a:spcPts val="0"/>
              </a:spcAft>
              <a:buClr>
                <a:srgbClr val="000000"/>
              </a:buClr>
              <a:buSzPts val="1000"/>
              <a:buFont typeface="Work Sans Medium"/>
              <a:buChar char="➔"/>
            </a:pPr>
            <a:r>
              <a:rPr lang="es" sz="1000">
                <a:solidFill>
                  <a:srgbClr val="000000"/>
                </a:solidFill>
                <a:latin typeface="Work Sans Medium"/>
                <a:ea typeface="Work Sans Medium"/>
                <a:cs typeface="Work Sans Medium"/>
                <a:sym typeface="Work Sans Medium"/>
              </a:rPr>
              <a:t>No olvides contestar la encuesta.</a:t>
            </a:r>
            <a:endParaRPr sz="1000">
              <a:solidFill>
                <a:srgbClr val="000000"/>
              </a:solidFill>
              <a:latin typeface="Work Sans Medium"/>
              <a:ea typeface="Work Sans Medium"/>
              <a:cs typeface="Work Sans Medium"/>
              <a:sym typeface="Work Sans Medium"/>
            </a:endParaRPr>
          </a:p>
        </p:txBody>
      </p:sp>
      <p:sp>
        <p:nvSpPr>
          <p:cNvPr id="673" name="Google Shape;673;p38"/>
          <p:cNvSpPr txBox="1"/>
          <p:nvPr/>
        </p:nvSpPr>
        <p:spPr>
          <a:xfrm>
            <a:off x="5218950" y="1039275"/>
            <a:ext cx="3086100" cy="384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s" sz="1600" b="1">
                <a:solidFill>
                  <a:srgbClr val="CC00CC"/>
                </a:solidFill>
                <a:latin typeface="Sora"/>
                <a:ea typeface="Sora"/>
                <a:cs typeface="Sora"/>
                <a:sym typeface="Sora"/>
              </a:rPr>
              <a:t>FINALIZAMOS LA CLASE 21</a:t>
            </a:r>
            <a:endParaRPr sz="1600" b="1">
              <a:solidFill>
                <a:srgbClr val="CC00CC"/>
              </a:solidFill>
              <a:latin typeface="Sora"/>
              <a:ea typeface="Sora"/>
              <a:cs typeface="Sora"/>
              <a:sym typeface="Sora"/>
            </a:endParaRPr>
          </a:p>
          <a:p>
            <a:pPr marL="0" marR="0" lvl="0" indent="0" algn="l" rtl="0">
              <a:lnSpc>
                <a:spcPct val="100000"/>
              </a:lnSpc>
              <a:spcBef>
                <a:spcPts val="0"/>
              </a:spcBef>
              <a:spcAft>
                <a:spcPts val="0"/>
              </a:spcAft>
              <a:buClr>
                <a:srgbClr val="000000"/>
              </a:buClr>
              <a:buSzPts val="1200"/>
              <a:buFont typeface="Arial"/>
              <a:buNone/>
            </a:pPr>
            <a:r>
              <a:rPr lang="es" sz="1600">
                <a:solidFill>
                  <a:srgbClr val="004987"/>
                </a:solidFill>
                <a:latin typeface="Sora Medium"/>
                <a:ea typeface="Sora Medium"/>
                <a:cs typeface="Sora Medium"/>
                <a:sym typeface="Sora Medium"/>
              </a:rPr>
              <a:t>¿Qué sigue?</a:t>
            </a:r>
            <a:endParaRPr sz="1600">
              <a:solidFill>
                <a:srgbClr val="004987"/>
              </a:solidFill>
              <a:latin typeface="Sora Medium"/>
              <a:ea typeface="Sora Medium"/>
              <a:cs typeface="Sora Medium"/>
              <a:sym typeface="Sora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681"/>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25"/>
          <p:cNvSpPr txBox="1">
            <a:spLocks noGrp="1"/>
          </p:cNvSpPr>
          <p:nvPr>
            <p:ph type="title"/>
          </p:nvPr>
        </p:nvSpPr>
        <p:spPr>
          <a:xfrm>
            <a:off x="311700" y="200475"/>
            <a:ext cx="56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latin typeface="Sora"/>
                <a:ea typeface="Sora"/>
                <a:cs typeface="Sora"/>
                <a:sym typeface="Sora"/>
              </a:rPr>
              <a:t>Procesamiento de </a:t>
            </a:r>
            <a:endParaRPr b="1">
              <a:latin typeface="Sora"/>
              <a:ea typeface="Sora"/>
              <a:cs typeface="Sora"/>
              <a:sym typeface="Sora"/>
            </a:endParaRPr>
          </a:p>
          <a:p>
            <a:pPr marL="0" lvl="0" indent="0" algn="l" rtl="0">
              <a:spcBef>
                <a:spcPts val="0"/>
              </a:spcBef>
              <a:spcAft>
                <a:spcPts val="0"/>
              </a:spcAft>
              <a:buNone/>
            </a:pPr>
            <a:r>
              <a:rPr lang="es">
                <a:latin typeface="Sora"/>
                <a:ea typeface="Sora"/>
                <a:cs typeface="Sora"/>
                <a:sym typeface="Sora"/>
              </a:rPr>
              <a:t>lenguaje natural</a:t>
            </a:r>
            <a:endParaRPr>
              <a:latin typeface="Sora"/>
              <a:ea typeface="Sora"/>
              <a:cs typeface="Sora"/>
              <a:sym typeface="Sora"/>
            </a:endParaRPr>
          </a:p>
        </p:txBody>
      </p:sp>
      <p:sp>
        <p:nvSpPr>
          <p:cNvPr id="519" name="Google Shape;519;p25"/>
          <p:cNvSpPr txBox="1">
            <a:spLocks noGrp="1"/>
          </p:cNvSpPr>
          <p:nvPr>
            <p:ph type="body" idx="4294967295"/>
          </p:nvPr>
        </p:nvSpPr>
        <p:spPr>
          <a:xfrm>
            <a:off x="701869" y="2113519"/>
            <a:ext cx="3869700" cy="150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s" dirty="0">
                <a:solidFill>
                  <a:schemeClr val="dk1"/>
                </a:solidFill>
                <a:latin typeface="Work Sans Medium"/>
                <a:ea typeface="Work Sans Medium"/>
                <a:cs typeface="Work Sans Medium"/>
                <a:sym typeface="Work Sans Medium"/>
              </a:rPr>
              <a:t>Campo en el que las computadoras analizan el lenguaje humano, lo interpretan y dan significado para que pueda ser utilizado de manera práctica.</a:t>
            </a:r>
            <a:endParaRPr dirty="0">
              <a:solidFill>
                <a:schemeClr val="dk1"/>
              </a:solidFill>
              <a:latin typeface="Work Sans Medium"/>
              <a:ea typeface="Work Sans Medium"/>
              <a:cs typeface="Work Sans Medium"/>
              <a:sym typeface="Work Sans Medium"/>
            </a:endParaRPr>
          </a:p>
        </p:txBody>
      </p:sp>
      <p:sp>
        <p:nvSpPr>
          <p:cNvPr id="520" name="Google Shape;520;p25"/>
          <p:cNvSpPr/>
          <p:nvPr/>
        </p:nvSpPr>
        <p:spPr>
          <a:xfrm>
            <a:off x="5162025" y="1230188"/>
            <a:ext cx="3108300" cy="3108300"/>
          </a:xfrm>
          <a:prstGeom prst="ellipse">
            <a:avLst/>
          </a:prstGeom>
          <a:noFill/>
          <a:ln w="28575" cap="flat" cmpd="sng">
            <a:solidFill>
              <a:srgbClr val="CC00CC"/>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1" name="Google Shape;521;p25"/>
          <p:cNvSpPr/>
          <p:nvPr/>
        </p:nvSpPr>
        <p:spPr>
          <a:xfrm>
            <a:off x="5398153" y="2028394"/>
            <a:ext cx="1664700" cy="1664700"/>
          </a:xfrm>
          <a:prstGeom prst="ellipse">
            <a:avLst/>
          </a:prstGeom>
          <a:noFill/>
          <a:ln w="28575" cap="flat" cmpd="sng">
            <a:solidFill>
              <a:srgbClr val="CC00CC"/>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2" name="Google Shape;522;p25"/>
          <p:cNvSpPr/>
          <p:nvPr/>
        </p:nvSpPr>
        <p:spPr>
          <a:xfrm>
            <a:off x="6369497" y="2028394"/>
            <a:ext cx="1664700" cy="1664700"/>
          </a:xfrm>
          <a:prstGeom prst="ellipse">
            <a:avLst/>
          </a:prstGeom>
          <a:noFill/>
          <a:ln w="28575" cap="flat" cmpd="sng">
            <a:solidFill>
              <a:srgbClr val="CC00CC"/>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3" name="Google Shape;523;p25"/>
          <p:cNvSpPr/>
          <p:nvPr/>
        </p:nvSpPr>
        <p:spPr>
          <a:xfrm>
            <a:off x="5957475" y="2763482"/>
            <a:ext cx="731100" cy="731100"/>
          </a:xfrm>
          <a:prstGeom prst="ellipse">
            <a:avLst/>
          </a:prstGeom>
          <a:noFill/>
          <a:ln w="28575" cap="flat" cmpd="sng">
            <a:solidFill>
              <a:srgbClr val="CC00CC"/>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4" name="Google Shape;524;p25"/>
          <p:cNvSpPr txBox="1">
            <a:spLocks noGrp="1"/>
          </p:cNvSpPr>
          <p:nvPr>
            <p:ph type="title"/>
          </p:nvPr>
        </p:nvSpPr>
        <p:spPr>
          <a:xfrm>
            <a:off x="6350588" y="1399519"/>
            <a:ext cx="731100" cy="572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SzPts val="700"/>
              <a:buNone/>
            </a:pPr>
            <a:r>
              <a:rPr lang="es" sz="2100" dirty="0">
                <a:latin typeface="Sora Medium"/>
                <a:ea typeface="Sora Medium"/>
                <a:cs typeface="Sora Medium"/>
                <a:sym typeface="Sora Medium"/>
              </a:rPr>
              <a:t>IA</a:t>
            </a:r>
            <a:endParaRPr sz="2100" dirty="0">
              <a:latin typeface="Sora Medium"/>
              <a:ea typeface="Sora Medium"/>
              <a:cs typeface="Sora Medium"/>
              <a:sym typeface="Sora Medium"/>
            </a:endParaRPr>
          </a:p>
        </p:txBody>
      </p:sp>
      <p:sp>
        <p:nvSpPr>
          <p:cNvPr id="525" name="Google Shape;525;p25"/>
          <p:cNvSpPr txBox="1">
            <a:spLocks noGrp="1"/>
          </p:cNvSpPr>
          <p:nvPr>
            <p:ph type="title"/>
          </p:nvPr>
        </p:nvSpPr>
        <p:spPr>
          <a:xfrm>
            <a:off x="5619563" y="2296856"/>
            <a:ext cx="731100" cy="572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SzPts val="700"/>
              <a:buNone/>
            </a:pPr>
            <a:r>
              <a:rPr lang="es" sz="2100" dirty="0">
                <a:latin typeface="Sora Medium"/>
                <a:ea typeface="Sora Medium"/>
                <a:cs typeface="Sora Medium"/>
                <a:sym typeface="Sora Medium"/>
              </a:rPr>
              <a:t>ML</a:t>
            </a:r>
            <a:endParaRPr sz="2100" dirty="0">
              <a:latin typeface="Sora Medium"/>
              <a:ea typeface="Sora Medium"/>
              <a:cs typeface="Sora Medium"/>
              <a:sym typeface="Sora Medium"/>
            </a:endParaRPr>
          </a:p>
        </p:txBody>
      </p:sp>
      <p:sp>
        <p:nvSpPr>
          <p:cNvPr id="526" name="Google Shape;526;p25"/>
          <p:cNvSpPr txBox="1">
            <a:spLocks noGrp="1"/>
          </p:cNvSpPr>
          <p:nvPr>
            <p:ph type="title"/>
          </p:nvPr>
        </p:nvSpPr>
        <p:spPr>
          <a:xfrm>
            <a:off x="5843175" y="2899838"/>
            <a:ext cx="731100" cy="572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SzPts val="700"/>
              <a:buNone/>
            </a:pPr>
            <a:r>
              <a:rPr lang="es" sz="2100" dirty="0">
                <a:latin typeface="Sora Medium"/>
                <a:ea typeface="Sora Medium"/>
                <a:cs typeface="Sora Medium"/>
                <a:sym typeface="Sora Medium"/>
              </a:rPr>
              <a:t>DP</a:t>
            </a:r>
            <a:endParaRPr sz="2100" dirty="0">
              <a:latin typeface="Sora Medium"/>
              <a:ea typeface="Sora Medium"/>
              <a:cs typeface="Sora Medium"/>
              <a:sym typeface="Sora Medium"/>
            </a:endParaRPr>
          </a:p>
        </p:txBody>
      </p:sp>
      <p:sp>
        <p:nvSpPr>
          <p:cNvPr id="527" name="Google Shape;527;p25"/>
          <p:cNvSpPr txBox="1">
            <a:spLocks noGrp="1"/>
          </p:cNvSpPr>
          <p:nvPr>
            <p:ph type="title"/>
          </p:nvPr>
        </p:nvSpPr>
        <p:spPr>
          <a:xfrm>
            <a:off x="7195913" y="2631506"/>
            <a:ext cx="731100" cy="5727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SzPct val="33333"/>
              <a:buNone/>
            </a:pPr>
            <a:r>
              <a:rPr lang="es" sz="2100" dirty="0">
                <a:latin typeface="Sora Medium"/>
                <a:ea typeface="Sora Medium"/>
                <a:cs typeface="Sora Medium"/>
                <a:sym typeface="Sora Medium"/>
              </a:rPr>
              <a:t>PLN</a:t>
            </a:r>
            <a:endParaRPr sz="2100" dirty="0">
              <a:latin typeface="Sora Medium"/>
              <a:ea typeface="Sora Medium"/>
              <a:cs typeface="Sora Medium"/>
              <a:sym typeface="Sora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338FAD6B-9A17-41B3-B9B4-00BFF8CE2E9A}"/>
              </a:ext>
            </a:extLst>
          </p:cNvPr>
          <p:cNvPicPr/>
          <p:nvPr/>
        </p:nvPicPr>
        <p:blipFill>
          <a:blip r:embed="rId2" cstate="print"/>
          <a:stretch>
            <a:fillRect/>
          </a:stretch>
        </p:blipFill>
        <p:spPr>
          <a:xfrm>
            <a:off x="553212" y="2052766"/>
            <a:ext cx="8037576" cy="1037967"/>
          </a:xfrm>
          <a:prstGeom prst="rect">
            <a:avLst/>
          </a:prstGeom>
        </p:spPr>
      </p:pic>
    </p:spTree>
    <p:extLst>
      <p:ext uri="{BB962C8B-B14F-4D97-AF65-F5344CB8AC3E}">
        <p14:creationId xmlns:p14="http://schemas.microsoft.com/office/powerpoint/2010/main" val="1115587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40070C-21AD-44B4-8197-DDF1C2893DA5}"/>
              </a:ext>
            </a:extLst>
          </p:cNvPr>
          <p:cNvSpPr>
            <a:spLocks noGrp="1"/>
          </p:cNvSpPr>
          <p:nvPr>
            <p:ph type="title"/>
          </p:nvPr>
        </p:nvSpPr>
        <p:spPr/>
        <p:txBody>
          <a:bodyPr>
            <a:normAutofit fontScale="90000"/>
          </a:bodyPr>
          <a:lstStyle/>
          <a:p>
            <a:r>
              <a:rPr lang="en-US" dirty="0" err="1"/>
              <a:t>Tipos</a:t>
            </a:r>
            <a:r>
              <a:rPr lang="en-US" dirty="0"/>
              <a:t> de </a:t>
            </a:r>
            <a:r>
              <a:rPr lang="en-US" dirty="0" err="1"/>
              <a:t>Datos</a:t>
            </a:r>
            <a:endParaRPr lang="es-CL" dirty="0"/>
          </a:p>
        </p:txBody>
      </p:sp>
      <p:pic>
        <p:nvPicPr>
          <p:cNvPr id="3" name="object 3">
            <a:extLst>
              <a:ext uri="{FF2B5EF4-FFF2-40B4-BE49-F238E27FC236}">
                <a16:creationId xmlns:a16="http://schemas.microsoft.com/office/drawing/2014/main" id="{33136ED9-402E-4FE5-9E77-05341EF1166F}"/>
              </a:ext>
            </a:extLst>
          </p:cNvPr>
          <p:cNvPicPr/>
          <p:nvPr/>
        </p:nvPicPr>
        <p:blipFill>
          <a:blip r:embed="rId2" cstate="print"/>
          <a:stretch>
            <a:fillRect/>
          </a:stretch>
        </p:blipFill>
        <p:spPr>
          <a:xfrm>
            <a:off x="1501961" y="780477"/>
            <a:ext cx="5181600" cy="4162548"/>
          </a:xfrm>
          <a:prstGeom prst="rect">
            <a:avLst/>
          </a:prstGeom>
        </p:spPr>
      </p:pic>
    </p:spTree>
    <p:extLst>
      <p:ext uri="{BB962C8B-B14F-4D97-AF65-F5344CB8AC3E}">
        <p14:creationId xmlns:p14="http://schemas.microsoft.com/office/powerpoint/2010/main" val="1441779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65A512-9C17-4BEF-ADE1-8AA681FA2D70}"/>
              </a:ext>
            </a:extLst>
          </p:cNvPr>
          <p:cNvSpPr>
            <a:spLocks noGrp="1"/>
          </p:cNvSpPr>
          <p:nvPr>
            <p:ph type="title"/>
          </p:nvPr>
        </p:nvSpPr>
        <p:spPr/>
        <p:txBody>
          <a:bodyPr>
            <a:normAutofit fontScale="90000"/>
          </a:bodyPr>
          <a:lstStyle/>
          <a:p>
            <a:r>
              <a:rPr lang="en-US" dirty="0" err="1"/>
              <a:t>Tipos</a:t>
            </a:r>
            <a:r>
              <a:rPr lang="en-US" dirty="0"/>
              <a:t> de </a:t>
            </a:r>
            <a:r>
              <a:rPr lang="en-US" dirty="0" err="1"/>
              <a:t>Datos</a:t>
            </a:r>
            <a:endParaRPr lang="es-CL" dirty="0"/>
          </a:p>
        </p:txBody>
      </p:sp>
      <p:pic>
        <p:nvPicPr>
          <p:cNvPr id="4" name="Imagen 3">
            <a:extLst>
              <a:ext uri="{FF2B5EF4-FFF2-40B4-BE49-F238E27FC236}">
                <a16:creationId xmlns:a16="http://schemas.microsoft.com/office/drawing/2014/main" id="{FA1DEF15-19BD-474E-A008-1063C936845B}"/>
              </a:ext>
            </a:extLst>
          </p:cNvPr>
          <p:cNvPicPr>
            <a:picLocks noChangeAspect="1"/>
          </p:cNvPicPr>
          <p:nvPr/>
        </p:nvPicPr>
        <p:blipFill>
          <a:blip r:embed="rId2"/>
          <a:stretch>
            <a:fillRect/>
          </a:stretch>
        </p:blipFill>
        <p:spPr>
          <a:xfrm>
            <a:off x="0" y="1343464"/>
            <a:ext cx="9144000" cy="3123028"/>
          </a:xfrm>
          <a:prstGeom prst="rect">
            <a:avLst/>
          </a:prstGeom>
        </p:spPr>
      </p:pic>
    </p:spTree>
    <p:extLst>
      <p:ext uri="{BB962C8B-B14F-4D97-AF65-F5344CB8AC3E}">
        <p14:creationId xmlns:p14="http://schemas.microsoft.com/office/powerpoint/2010/main" val="329351203"/>
      </p:ext>
    </p:extLst>
  </p:cSld>
  <p:clrMapOvr>
    <a:masterClrMapping/>
  </p:clrMapOvr>
</p:sld>
</file>

<file path=ppt/theme/theme1.xml><?xml version="1.0" encoding="utf-8"?>
<a:theme xmlns:a="http://schemas.openxmlformats.org/drawingml/2006/main" name="UDD DataScience ">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1087</Words>
  <Application>Microsoft Office PowerPoint</Application>
  <PresentationFormat>Presentación en pantalla (16:9)</PresentationFormat>
  <Paragraphs>188</Paragraphs>
  <Slides>44</Slides>
  <Notes>21</Notes>
  <HiddenSlides>1</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44</vt:i4>
      </vt:variant>
    </vt:vector>
  </HeadingPairs>
  <TitlesOfParts>
    <vt:vector size="56" baseType="lpstr">
      <vt:lpstr>Sora SemiBold</vt:lpstr>
      <vt:lpstr>Arial MT</vt:lpstr>
      <vt:lpstr>Calibri</vt:lpstr>
      <vt:lpstr>Sora</vt:lpstr>
      <vt:lpstr>Work Sans</vt:lpstr>
      <vt:lpstr>Sora ExtraBold</vt:lpstr>
      <vt:lpstr>Arial</vt:lpstr>
      <vt:lpstr>Sora Medium</vt:lpstr>
      <vt:lpstr>Wingdings</vt:lpstr>
      <vt:lpstr>Sora;500</vt:lpstr>
      <vt:lpstr>Work Sans Medium</vt:lpstr>
      <vt:lpstr>UDD DataScience </vt:lpstr>
      <vt:lpstr>MÓDULO SEIS</vt:lpstr>
      <vt:lpstr>Presentación de PowerPoint</vt:lpstr>
      <vt:lpstr>Presentación de PowerPoint</vt:lpstr>
      <vt:lpstr>Presentación de PowerPoint</vt:lpstr>
      <vt:lpstr>Presentación de PowerPoint</vt:lpstr>
      <vt:lpstr>Procesamiento de  lenguaje natural</vt:lpstr>
      <vt:lpstr>Presentación de PowerPoint</vt:lpstr>
      <vt:lpstr>Tipos de Datos</vt:lpstr>
      <vt:lpstr>Tipos de Datos</vt:lpstr>
      <vt:lpstr>Tipos de Datos</vt:lpstr>
      <vt:lpstr>Noticias</vt:lpstr>
      <vt:lpstr>Reviews</vt:lpstr>
      <vt:lpstr>Quejas</vt:lpstr>
      <vt:lpstr>Opiniones</vt:lpstr>
      <vt:lpstr>Patentes</vt:lpstr>
      <vt:lpstr>Leyes</vt:lpstr>
      <vt:lpstr>Text Mining</vt:lpstr>
      <vt:lpstr>Data Science y Text Mining</vt:lpstr>
      <vt:lpstr>Aplicaciones del Text Mining</vt:lpstr>
      <vt:lpstr>Aplicaciones del Text Mining</vt:lpstr>
      <vt:lpstr>Proceso del Análisis de Texto</vt:lpstr>
      <vt:lpstr>Presentación de PowerPoint</vt:lpstr>
      <vt:lpstr>Presentación de PowerPoint</vt:lpstr>
      <vt:lpstr>Presentación de PowerPoint</vt:lpstr>
      <vt:lpstr>Presentación de PowerPoint</vt:lpstr>
      <vt:lpstr>Presentación de PowerPoint</vt:lpstr>
      <vt:lpstr>Presentación de PowerPoint</vt:lpstr>
      <vt:lpstr>Pitfalls</vt:lpstr>
      <vt:lpstr>Pitfalls</vt:lpstr>
      <vt:lpstr>Limpieza de datos</vt:lpstr>
      <vt:lpstr>Tokenización</vt:lpstr>
      <vt:lpstr>Ejercicio Individual</vt:lpstr>
      <vt:lpstr>Presentación de PowerPoint</vt:lpstr>
      <vt:lpstr>Palabras de parada</vt:lpstr>
      <vt:lpstr>Derivación </vt:lpstr>
      <vt:lpstr>Lematización</vt:lpstr>
      <vt:lpstr>Etiquetado POS</vt:lpstr>
      <vt:lpstr>Chunking</vt:lpstr>
      <vt:lpstr>Reconocimiento de  entidades nombradas</vt:lpstr>
      <vt:lpstr>Extracción de relaciones</vt:lpstr>
      <vt:lpstr>Reto semanal</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SEIS</dc:title>
  <cp:lastModifiedBy>DIEGO MIRANDA OLAVARRIA</cp:lastModifiedBy>
  <cp:revision>5</cp:revision>
  <dcterms:modified xsi:type="dcterms:W3CDTF">2024-12-20T17:13:52Z</dcterms:modified>
</cp:coreProperties>
</file>